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6"/>
  </p:notesMasterIdLst>
  <p:handoutMasterIdLst>
    <p:handoutMasterId r:id="rId127"/>
  </p:handoutMasterIdLst>
  <p:sldIdLst>
    <p:sldId id="256" r:id="rId2"/>
    <p:sldId id="375" r:id="rId3"/>
    <p:sldId id="367" r:id="rId4"/>
    <p:sldId id="397" r:id="rId5"/>
    <p:sldId id="386" r:id="rId6"/>
    <p:sldId id="383" r:id="rId7"/>
    <p:sldId id="384" r:id="rId8"/>
    <p:sldId id="385" r:id="rId9"/>
    <p:sldId id="377" r:id="rId10"/>
    <p:sldId id="258" r:id="rId11"/>
    <p:sldId id="379" r:id="rId12"/>
    <p:sldId id="378" r:id="rId13"/>
    <p:sldId id="259" r:id="rId14"/>
    <p:sldId id="260" r:id="rId15"/>
    <p:sldId id="261" r:id="rId16"/>
    <p:sldId id="262" r:id="rId17"/>
    <p:sldId id="380" r:id="rId18"/>
    <p:sldId id="381" r:id="rId19"/>
    <p:sldId id="387" r:id="rId20"/>
    <p:sldId id="388" r:id="rId21"/>
    <p:sldId id="389" r:id="rId22"/>
    <p:sldId id="263" r:id="rId23"/>
    <p:sldId id="264" r:id="rId24"/>
    <p:sldId id="265" r:id="rId25"/>
    <p:sldId id="346" r:id="rId26"/>
    <p:sldId id="390" r:id="rId27"/>
    <p:sldId id="347" r:id="rId28"/>
    <p:sldId id="348" r:id="rId29"/>
    <p:sldId id="391" r:id="rId30"/>
    <p:sldId id="392" r:id="rId31"/>
    <p:sldId id="393" r:id="rId32"/>
    <p:sldId id="395" r:id="rId33"/>
    <p:sldId id="366" r:id="rId34"/>
    <p:sldId id="349" r:id="rId35"/>
    <p:sldId id="266" r:id="rId36"/>
    <p:sldId id="268" r:id="rId37"/>
    <p:sldId id="394" r:id="rId38"/>
    <p:sldId id="396" r:id="rId39"/>
    <p:sldId id="269" r:id="rId40"/>
    <p:sldId id="267" r:id="rId41"/>
    <p:sldId id="270" r:id="rId42"/>
    <p:sldId id="350" r:id="rId43"/>
    <p:sldId id="351" r:id="rId44"/>
    <p:sldId id="352"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353" r:id="rId63"/>
    <p:sldId id="288" r:id="rId64"/>
    <p:sldId id="289" r:id="rId65"/>
    <p:sldId id="290" r:id="rId66"/>
    <p:sldId id="291" r:id="rId67"/>
    <p:sldId id="292" r:id="rId68"/>
    <p:sldId id="293" r:id="rId69"/>
    <p:sldId id="294" r:id="rId70"/>
    <p:sldId id="354" r:id="rId71"/>
    <p:sldId id="295" r:id="rId72"/>
    <p:sldId id="296" r:id="rId73"/>
    <p:sldId id="297" r:id="rId74"/>
    <p:sldId id="298" r:id="rId75"/>
    <p:sldId id="299" r:id="rId76"/>
    <p:sldId id="300" r:id="rId77"/>
    <p:sldId id="301" r:id="rId78"/>
    <p:sldId id="302" r:id="rId79"/>
    <p:sldId id="355" r:id="rId80"/>
    <p:sldId id="303" r:id="rId81"/>
    <p:sldId id="358" r:id="rId82"/>
    <p:sldId id="359" r:id="rId83"/>
    <p:sldId id="360" r:id="rId84"/>
    <p:sldId id="361" r:id="rId85"/>
    <p:sldId id="305" r:id="rId86"/>
    <p:sldId id="306" r:id="rId87"/>
    <p:sldId id="307" r:id="rId88"/>
    <p:sldId id="308" r:id="rId89"/>
    <p:sldId id="309" r:id="rId90"/>
    <p:sldId id="310" r:id="rId91"/>
    <p:sldId id="313" r:id="rId92"/>
    <p:sldId id="311" r:id="rId93"/>
    <p:sldId id="312" r:id="rId94"/>
    <p:sldId id="314" r:id="rId95"/>
    <p:sldId id="315" r:id="rId96"/>
    <p:sldId id="316" r:id="rId97"/>
    <p:sldId id="317" r:id="rId98"/>
    <p:sldId id="318" r:id="rId99"/>
    <p:sldId id="319" r:id="rId100"/>
    <p:sldId id="320" r:id="rId101"/>
    <p:sldId id="321" r:id="rId102"/>
    <p:sldId id="322" r:id="rId103"/>
    <p:sldId id="323" r:id="rId104"/>
    <p:sldId id="324" r:id="rId105"/>
    <p:sldId id="325" r:id="rId106"/>
    <p:sldId id="326" r:id="rId107"/>
    <p:sldId id="327" r:id="rId108"/>
    <p:sldId id="362" r:id="rId109"/>
    <p:sldId id="328" r:id="rId110"/>
    <p:sldId id="363" r:id="rId111"/>
    <p:sldId id="329" r:id="rId112"/>
    <p:sldId id="331" r:id="rId113"/>
    <p:sldId id="330" r:id="rId114"/>
    <p:sldId id="333" r:id="rId115"/>
    <p:sldId id="334" r:id="rId116"/>
    <p:sldId id="335" r:id="rId117"/>
    <p:sldId id="356" r:id="rId118"/>
    <p:sldId id="336" r:id="rId119"/>
    <p:sldId id="357" r:id="rId120"/>
    <p:sldId id="337" r:id="rId121"/>
    <p:sldId id="338" r:id="rId122"/>
    <p:sldId id="339" r:id="rId123"/>
    <p:sldId id="340" r:id="rId124"/>
    <p:sldId id="341" r:id="rId12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9C251-DF4E-4AE5-B3D8-6CC2431CFFC3}" v="860" dt="2020-04-23T17:57:20.266"/>
    <p1510:client id="{D98932E1-BFAE-47FF-9870-EE52ED89CA8D}" v="4" dt="2020-04-23T18:38:16.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17" autoAdjust="0"/>
    <p:restoredTop sz="86433" autoAdjust="0"/>
  </p:normalViewPr>
  <p:slideViewPr>
    <p:cSldViewPr>
      <p:cViewPr varScale="1">
        <p:scale>
          <a:sx n="68" d="100"/>
          <a:sy n="68" d="100"/>
        </p:scale>
        <p:origin x="82" y="432"/>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D98932E1-BFAE-47FF-9870-EE52ED89CA8D}"/>
    <pc:docChg chg="undo custSel addSld modSld modShowInfo">
      <pc:chgData name="仁園 呂" userId="eef67f80-1e14-4c90-a22b-aad4575b3ef9" providerId="ADAL" clId="{D98932E1-BFAE-47FF-9870-EE52ED89CA8D}" dt="2020-04-23T18:40:22.372" v="1826" actId="5793"/>
      <pc:docMkLst>
        <pc:docMk/>
      </pc:docMkLst>
      <pc:sldChg chg="addSp delSp modSp mod modTransition">
        <pc:chgData name="仁園 呂" userId="eef67f80-1e14-4c90-a22b-aad4575b3ef9" providerId="ADAL" clId="{D98932E1-BFAE-47FF-9870-EE52ED89CA8D}" dt="2020-04-20T19:06:29.488" v="1636"/>
        <pc:sldMkLst>
          <pc:docMk/>
          <pc:sldMk cId="0" sldId="256"/>
        </pc:sldMkLst>
        <pc:grpChg chg="del mod">
          <ac:chgData name="仁園 呂" userId="eef67f80-1e14-4c90-a22b-aad4575b3ef9" providerId="ADAL" clId="{D98932E1-BFAE-47FF-9870-EE52ED89CA8D}" dt="2020-04-20T18:32:12.741" v="463"/>
          <ac:grpSpMkLst>
            <pc:docMk/>
            <pc:sldMk cId="0" sldId="256"/>
            <ac:grpSpMk id="14" creationId="{048C65D2-3487-417A-BDB4-37834FE7F177}"/>
          </ac:grpSpMkLst>
        </pc:grpChg>
        <pc:grpChg chg="del mod">
          <ac:chgData name="仁園 呂" userId="eef67f80-1e14-4c90-a22b-aad4575b3ef9" providerId="ADAL" clId="{D98932E1-BFAE-47FF-9870-EE52ED89CA8D}" dt="2020-04-20T19:01:14.805" v="1250"/>
          <ac:grpSpMkLst>
            <pc:docMk/>
            <pc:sldMk cId="0" sldId="256"/>
            <ac:grpSpMk id="24" creationId="{9F8C4F29-F10A-45A8-A6D8-8A623917E01B}"/>
          </ac:grpSpMkLst>
        </pc:grpChg>
        <pc:inkChg chg="add del">
          <ac:chgData name="仁園 呂" userId="eef67f80-1e14-4c90-a22b-aad4575b3ef9" providerId="ADAL" clId="{D98932E1-BFAE-47FF-9870-EE52ED89CA8D}" dt="2020-04-20T18:24:23.461" v="223"/>
          <ac:inkMkLst>
            <pc:docMk/>
            <pc:sldMk cId="0" sldId="256"/>
            <ac:inkMk id="4" creationId="{95ACF5E5-F71B-4F1E-BD63-C4743D439A88}"/>
          </ac:inkMkLst>
        </pc:inkChg>
        <pc:inkChg chg="add del">
          <ac:chgData name="仁園 呂" userId="eef67f80-1e14-4c90-a22b-aad4575b3ef9" providerId="ADAL" clId="{D98932E1-BFAE-47FF-9870-EE52ED89CA8D}" dt="2020-04-20T19:01:16.462" v="1252"/>
          <ac:inkMkLst>
            <pc:docMk/>
            <pc:sldMk cId="0" sldId="256"/>
            <ac:inkMk id="5" creationId="{BF3AB8A1-ED48-4DE3-B7B5-2FE4BBA79BDD}"/>
          </ac:inkMkLst>
        </pc:inkChg>
        <pc:inkChg chg="add del">
          <ac:chgData name="仁園 呂" userId="eef67f80-1e14-4c90-a22b-aad4575b3ef9" providerId="ADAL" clId="{D98932E1-BFAE-47FF-9870-EE52ED89CA8D}" dt="2020-04-20T18:27:09.801" v="228"/>
          <ac:inkMkLst>
            <pc:docMk/>
            <pc:sldMk cId="0" sldId="256"/>
            <ac:inkMk id="6" creationId="{A057CE0F-4785-4627-8FEA-4639BA6A3719}"/>
          </ac:inkMkLst>
        </pc:inkChg>
        <pc:inkChg chg="add del">
          <ac:chgData name="仁園 呂" userId="eef67f80-1e14-4c90-a22b-aad4575b3ef9" providerId="ADAL" clId="{D98932E1-BFAE-47FF-9870-EE52ED89CA8D}" dt="2020-04-20T18:27:09.801" v="227"/>
          <ac:inkMkLst>
            <pc:docMk/>
            <pc:sldMk cId="0" sldId="256"/>
            <ac:inkMk id="7" creationId="{20A6073A-A016-4A82-A97C-F35A2AAD8B5B}"/>
          </ac:inkMkLst>
        </pc:inkChg>
        <pc:inkChg chg="add del">
          <ac:chgData name="仁園 呂" userId="eef67f80-1e14-4c90-a22b-aad4575b3ef9" providerId="ADAL" clId="{D98932E1-BFAE-47FF-9870-EE52ED89CA8D}" dt="2020-04-20T18:32:12.741" v="459"/>
          <ac:inkMkLst>
            <pc:docMk/>
            <pc:sldMk cId="0" sldId="256"/>
            <ac:inkMk id="8" creationId="{285B8688-72F5-4DDE-BA1E-A3EF337775B9}"/>
          </ac:inkMkLst>
        </pc:inkChg>
        <pc:inkChg chg="add del">
          <ac:chgData name="仁園 呂" userId="eef67f80-1e14-4c90-a22b-aad4575b3ef9" providerId="ADAL" clId="{D98932E1-BFAE-47FF-9870-EE52ED89CA8D}" dt="2020-04-20T18:32:12.741" v="462"/>
          <ac:inkMkLst>
            <pc:docMk/>
            <pc:sldMk cId="0" sldId="256"/>
            <ac:inkMk id="9" creationId="{FB60B30C-8401-4C3B-8ECC-CCDB2F3C7BAF}"/>
          </ac:inkMkLst>
        </pc:inkChg>
        <pc:inkChg chg="add del mod">
          <ac:chgData name="仁園 呂" userId="eef67f80-1e14-4c90-a22b-aad4575b3ef9" providerId="ADAL" clId="{D98932E1-BFAE-47FF-9870-EE52ED89CA8D}" dt="2020-04-20T18:32:12.741" v="460"/>
          <ac:inkMkLst>
            <pc:docMk/>
            <pc:sldMk cId="0" sldId="256"/>
            <ac:inkMk id="10" creationId="{7826F3AC-EF64-4D9A-B05B-9D54FEEF9AEA}"/>
          </ac:inkMkLst>
        </pc:inkChg>
        <pc:inkChg chg="add del mod">
          <ac:chgData name="仁園 呂" userId="eef67f80-1e14-4c90-a22b-aad4575b3ef9" providerId="ADAL" clId="{D98932E1-BFAE-47FF-9870-EE52ED89CA8D}" dt="2020-04-20T18:32:12.741" v="464"/>
          <ac:inkMkLst>
            <pc:docMk/>
            <pc:sldMk cId="0" sldId="256"/>
            <ac:inkMk id="11" creationId="{39EBACB6-2FFB-4755-A8A2-02CDC2608CF6}"/>
          </ac:inkMkLst>
        </pc:inkChg>
        <pc:inkChg chg="add del mod">
          <ac:chgData name="仁園 呂" userId="eef67f80-1e14-4c90-a22b-aad4575b3ef9" providerId="ADAL" clId="{D98932E1-BFAE-47FF-9870-EE52ED89CA8D}" dt="2020-04-20T18:32:12.741" v="463"/>
          <ac:inkMkLst>
            <pc:docMk/>
            <pc:sldMk cId="0" sldId="256"/>
            <ac:inkMk id="12" creationId="{1F0D77A4-56F1-46C8-BE5F-7D705BD3AC7A}"/>
          </ac:inkMkLst>
        </pc:inkChg>
        <pc:inkChg chg="add del">
          <ac:chgData name="仁園 呂" userId="eef67f80-1e14-4c90-a22b-aad4575b3ef9" providerId="ADAL" clId="{D98932E1-BFAE-47FF-9870-EE52ED89CA8D}" dt="2020-04-20T18:32:12.741" v="461"/>
          <ac:inkMkLst>
            <pc:docMk/>
            <pc:sldMk cId="0" sldId="256"/>
            <ac:inkMk id="13" creationId="{31EE6202-08D7-4064-B345-FE8CA4103948}"/>
          </ac:inkMkLst>
        </pc:inkChg>
        <pc:inkChg chg="add del">
          <ac:chgData name="仁園 呂" userId="eef67f80-1e14-4c90-a22b-aad4575b3ef9" providerId="ADAL" clId="{D98932E1-BFAE-47FF-9870-EE52ED89CA8D}" dt="2020-04-20T19:00:53.670" v="1237"/>
          <ac:inkMkLst>
            <pc:docMk/>
            <pc:sldMk cId="0" sldId="256"/>
            <ac:inkMk id="15" creationId="{B4463866-C31C-4ED1-8455-AF16339BDF8C}"/>
          </ac:inkMkLst>
        </pc:inkChg>
        <pc:inkChg chg="add del">
          <ac:chgData name="仁園 呂" userId="eef67f80-1e14-4c90-a22b-aad4575b3ef9" providerId="ADAL" clId="{D98932E1-BFAE-47FF-9870-EE52ED89CA8D}" dt="2020-04-20T19:00:53.670" v="1236"/>
          <ac:inkMkLst>
            <pc:docMk/>
            <pc:sldMk cId="0" sldId="256"/>
            <ac:inkMk id="16" creationId="{5B8FC6E9-62D2-4234-A753-457831BBBA77}"/>
          </ac:inkMkLst>
        </pc:inkChg>
        <pc:inkChg chg="add">
          <ac:chgData name="仁園 呂" userId="eef67f80-1e14-4c90-a22b-aad4575b3ef9" providerId="ADAL" clId="{D98932E1-BFAE-47FF-9870-EE52ED89CA8D}" dt="2020-04-20T19:01:05.806" v="1238" actId="9405"/>
          <ac:inkMkLst>
            <pc:docMk/>
            <pc:sldMk cId="0" sldId="256"/>
            <ac:inkMk id="17" creationId="{FCEBAF5B-F9BF-4C63-96E1-18AF6D979554}"/>
          </ac:inkMkLst>
        </pc:inkChg>
        <pc:inkChg chg="add del mod">
          <ac:chgData name="仁園 呂" userId="eef67f80-1e14-4c90-a22b-aad4575b3ef9" providerId="ADAL" clId="{D98932E1-BFAE-47FF-9870-EE52ED89CA8D}" dt="2020-04-20T19:01:14.805" v="1251"/>
          <ac:inkMkLst>
            <pc:docMk/>
            <pc:sldMk cId="0" sldId="256"/>
            <ac:inkMk id="18" creationId="{0533C4AA-2B7A-49E0-A693-0BE06C9C950B}"/>
          </ac:inkMkLst>
        </pc:inkChg>
        <pc:inkChg chg="add del mod">
          <ac:chgData name="仁園 呂" userId="eef67f80-1e14-4c90-a22b-aad4575b3ef9" providerId="ADAL" clId="{D98932E1-BFAE-47FF-9870-EE52ED89CA8D}" dt="2020-04-20T19:01:14.805" v="1246"/>
          <ac:inkMkLst>
            <pc:docMk/>
            <pc:sldMk cId="0" sldId="256"/>
            <ac:inkMk id="19" creationId="{51751D29-5835-41D5-9287-6661E36D18FD}"/>
          </ac:inkMkLst>
        </pc:inkChg>
        <pc:inkChg chg="add del mod">
          <ac:chgData name="仁園 呂" userId="eef67f80-1e14-4c90-a22b-aad4575b3ef9" providerId="ADAL" clId="{D98932E1-BFAE-47FF-9870-EE52ED89CA8D}" dt="2020-04-20T19:01:14.805" v="1247"/>
          <ac:inkMkLst>
            <pc:docMk/>
            <pc:sldMk cId="0" sldId="256"/>
            <ac:inkMk id="20" creationId="{94D1F4EB-20DE-49B5-A4F8-AFD3F3A8FB3D}"/>
          </ac:inkMkLst>
        </pc:inkChg>
        <pc:inkChg chg="add del mod">
          <ac:chgData name="仁園 呂" userId="eef67f80-1e14-4c90-a22b-aad4575b3ef9" providerId="ADAL" clId="{D98932E1-BFAE-47FF-9870-EE52ED89CA8D}" dt="2020-04-20T19:01:14.805" v="1248"/>
          <ac:inkMkLst>
            <pc:docMk/>
            <pc:sldMk cId="0" sldId="256"/>
            <ac:inkMk id="21" creationId="{CCB5ADB3-83DC-4179-81D8-6F0F2BAF2EE7}"/>
          </ac:inkMkLst>
        </pc:inkChg>
        <pc:inkChg chg="add del mod">
          <ac:chgData name="仁園 呂" userId="eef67f80-1e14-4c90-a22b-aad4575b3ef9" providerId="ADAL" clId="{D98932E1-BFAE-47FF-9870-EE52ED89CA8D}" dt="2020-04-20T19:01:14.805" v="1250"/>
          <ac:inkMkLst>
            <pc:docMk/>
            <pc:sldMk cId="0" sldId="256"/>
            <ac:inkMk id="22" creationId="{CF6D43B1-62FD-4BBC-A019-7313AA113CF7}"/>
          </ac:inkMkLst>
        </pc:inkChg>
        <pc:inkChg chg="add del mod">
          <ac:chgData name="仁園 呂" userId="eef67f80-1e14-4c90-a22b-aad4575b3ef9" providerId="ADAL" clId="{D98932E1-BFAE-47FF-9870-EE52ED89CA8D}" dt="2020-04-20T19:01:14.805" v="1249"/>
          <ac:inkMkLst>
            <pc:docMk/>
            <pc:sldMk cId="0" sldId="256"/>
            <ac:inkMk id="23" creationId="{8DE041FD-8B78-4E08-906B-D0074E80B5E4}"/>
          </ac:inkMkLst>
        </pc:inkChg>
      </pc:sldChg>
      <pc:sldChg chg="addSp delSp modSp mod modTransition">
        <pc:chgData name="仁園 呂" userId="eef67f80-1e14-4c90-a22b-aad4575b3ef9" providerId="ADAL" clId="{D98932E1-BFAE-47FF-9870-EE52ED89CA8D}" dt="2020-04-20T19:06:29.488" v="1642"/>
        <pc:sldMkLst>
          <pc:docMk/>
          <pc:sldMk cId="0" sldId="258"/>
        </pc:sldMkLst>
        <pc:spChg chg="mod">
          <ac:chgData name="仁園 呂" userId="eef67f80-1e14-4c90-a22b-aad4575b3ef9" providerId="ADAL" clId="{D98932E1-BFAE-47FF-9870-EE52ED89CA8D}" dt="2020-04-20T18:54:33.337" v="788"/>
          <ac:spMkLst>
            <pc:docMk/>
            <pc:sldMk cId="0" sldId="258"/>
            <ac:spMk id="2" creationId="{00000000-0000-0000-0000-000000000000}"/>
          </ac:spMkLst>
        </pc:spChg>
        <pc:spChg chg="mod">
          <ac:chgData name="仁園 呂" userId="eef67f80-1e14-4c90-a22b-aad4575b3ef9" providerId="ADAL" clId="{D98932E1-BFAE-47FF-9870-EE52ED89CA8D}" dt="2020-04-20T18:54:33.337" v="788"/>
          <ac:spMkLst>
            <pc:docMk/>
            <pc:sldMk cId="0" sldId="258"/>
            <ac:spMk id="6" creationId="{080F4BCE-CF22-4903-9EEC-2E579D30D57C}"/>
          </ac:spMkLst>
        </pc:spChg>
        <pc:grpChg chg="del mod">
          <ac:chgData name="仁園 呂" userId="eef67f80-1e14-4c90-a22b-aad4575b3ef9" providerId="ADAL" clId="{D98932E1-BFAE-47FF-9870-EE52ED89CA8D}" dt="2020-04-20T18:51:02.490" v="698"/>
          <ac:grpSpMkLst>
            <pc:docMk/>
            <pc:sldMk cId="0" sldId="258"/>
            <ac:grpSpMk id="9" creationId="{E6990FD4-62EC-42EC-A347-5F1F59E7CB54}"/>
          </ac:grpSpMkLst>
        </pc:grpChg>
        <pc:grpChg chg="del mod">
          <ac:chgData name="仁園 呂" userId="eef67f80-1e14-4c90-a22b-aad4575b3ef9" providerId="ADAL" clId="{D98932E1-BFAE-47FF-9870-EE52ED89CA8D}" dt="2020-04-20T18:54:09.277" v="780"/>
          <ac:grpSpMkLst>
            <pc:docMk/>
            <pc:sldMk cId="0" sldId="258"/>
            <ac:grpSpMk id="19" creationId="{B5120482-1B08-4EB3-885D-6888B157B36F}"/>
          </ac:grpSpMkLst>
        </pc:grpChg>
        <pc:grpChg chg="del mod">
          <ac:chgData name="仁園 呂" userId="eef67f80-1e14-4c90-a22b-aad4575b3ef9" providerId="ADAL" clId="{D98932E1-BFAE-47FF-9870-EE52ED89CA8D}" dt="2020-04-20T18:54:09.277" v="779"/>
          <ac:grpSpMkLst>
            <pc:docMk/>
            <pc:sldMk cId="0" sldId="258"/>
            <ac:grpSpMk id="20" creationId="{FA15366F-9CD1-4664-BA8B-907B2E51D542}"/>
          </ac:grpSpMkLst>
        </pc:grpChg>
        <pc:grpChg chg="del mod">
          <ac:chgData name="仁園 呂" userId="eef67f80-1e14-4c90-a22b-aad4575b3ef9" providerId="ADAL" clId="{D98932E1-BFAE-47FF-9870-EE52ED89CA8D}" dt="2020-04-20T18:51:28.563" v="712"/>
          <ac:grpSpMkLst>
            <pc:docMk/>
            <pc:sldMk cId="0" sldId="258"/>
            <ac:grpSpMk id="24" creationId="{D2773AF1-90DB-4E27-BCE2-7FACEB3EA949}"/>
          </ac:grpSpMkLst>
        </pc:grpChg>
        <pc:grpChg chg="del mod">
          <ac:chgData name="仁園 呂" userId="eef67f80-1e14-4c90-a22b-aad4575b3ef9" providerId="ADAL" clId="{D98932E1-BFAE-47FF-9870-EE52ED89CA8D}" dt="2020-04-20T18:54:09.277" v="784"/>
          <ac:grpSpMkLst>
            <pc:docMk/>
            <pc:sldMk cId="0" sldId="258"/>
            <ac:grpSpMk id="34" creationId="{64788CFF-89D8-48F2-8D87-F2D14FE69C70}"/>
          </ac:grpSpMkLst>
        </pc:grpChg>
        <pc:grpChg chg="del mod">
          <ac:chgData name="仁園 呂" userId="eef67f80-1e14-4c90-a22b-aad4575b3ef9" providerId="ADAL" clId="{D98932E1-BFAE-47FF-9870-EE52ED89CA8D}" dt="2020-04-20T18:54:09.277" v="769"/>
          <ac:grpSpMkLst>
            <pc:docMk/>
            <pc:sldMk cId="0" sldId="258"/>
            <ac:grpSpMk id="43" creationId="{515536FC-3703-4759-8ECC-4B35176E33BD}"/>
          </ac:grpSpMkLst>
        </pc:grpChg>
        <pc:grpChg chg="del mod">
          <ac:chgData name="仁園 呂" userId="eef67f80-1e14-4c90-a22b-aad4575b3ef9" providerId="ADAL" clId="{D98932E1-BFAE-47FF-9870-EE52ED89CA8D}" dt="2020-04-20T18:54:09.277" v="781"/>
          <ac:grpSpMkLst>
            <pc:docMk/>
            <pc:sldMk cId="0" sldId="258"/>
            <ac:grpSpMk id="52" creationId="{8F20E529-B9D9-4F17-ABAF-49833499707A}"/>
          </ac:grpSpMkLst>
        </pc:grpChg>
        <pc:inkChg chg="add del">
          <ac:chgData name="仁園 呂" userId="eef67f80-1e14-4c90-a22b-aad4575b3ef9" providerId="ADAL" clId="{D98932E1-BFAE-47FF-9870-EE52ED89CA8D}" dt="2020-04-20T18:50:34.137" v="689"/>
          <ac:inkMkLst>
            <pc:docMk/>
            <pc:sldMk cId="0" sldId="258"/>
            <ac:inkMk id="4" creationId="{A8471B60-57A3-4362-9B49-0398EB899DF4}"/>
          </ac:inkMkLst>
        </pc:inkChg>
        <pc:inkChg chg="add del">
          <ac:chgData name="仁園 呂" userId="eef67f80-1e14-4c90-a22b-aad4575b3ef9" providerId="ADAL" clId="{D98932E1-BFAE-47FF-9870-EE52ED89CA8D}" dt="2020-04-20T18:50:34.137" v="690"/>
          <ac:inkMkLst>
            <pc:docMk/>
            <pc:sldMk cId="0" sldId="258"/>
            <ac:inkMk id="5" creationId="{F46980C2-DE09-4CD3-B6C2-DBD8F3B07308}"/>
          </ac:inkMkLst>
        </pc:inkChg>
        <pc:inkChg chg="add del mod">
          <ac:chgData name="仁園 呂" userId="eef67f80-1e14-4c90-a22b-aad4575b3ef9" providerId="ADAL" clId="{D98932E1-BFAE-47FF-9870-EE52ED89CA8D}" dt="2020-04-20T18:51:02.490" v="698"/>
          <ac:inkMkLst>
            <pc:docMk/>
            <pc:sldMk cId="0" sldId="258"/>
            <ac:inkMk id="7" creationId="{D02D5BE6-90E1-4C28-9DB6-79EF1F6122CD}"/>
          </ac:inkMkLst>
        </pc:inkChg>
        <pc:inkChg chg="add del mod">
          <ac:chgData name="仁園 呂" userId="eef67f80-1e14-4c90-a22b-aad4575b3ef9" providerId="ADAL" clId="{D98932E1-BFAE-47FF-9870-EE52ED89CA8D}" dt="2020-04-20T18:51:02.490" v="699"/>
          <ac:inkMkLst>
            <pc:docMk/>
            <pc:sldMk cId="0" sldId="258"/>
            <ac:inkMk id="8" creationId="{5012787D-5AF4-4635-9F66-AB98B04A46B5}"/>
          </ac:inkMkLst>
        </pc:inkChg>
        <pc:inkChg chg="add del">
          <ac:chgData name="仁園 呂" userId="eef67f80-1e14-4c90-a22b-aad4575b3ef9" providerId="ADAL" clId="{D98932E1-BFAE-47FF-9870-EE52ED89CA8D}" dt="2020-04-20T18:50:45.915" v="695"/>
          <ac:inkMkLst>
            <pc:docMk/>
            <pc:sldMk cId="0" sldId="258"/>
            <ac:inkMk id="10" creationId="{27A67082-7799-4889-BDBE-1878236AB379}"/>
          </ac:inkMkLst>
        </pc:inkChg>
        <pc:inkChg chg="add del">
          <ac:chgData name="仁園 呂" userId="eef67f80-1e14-4c90-a22b-aad4575b3ef9" providerId="ADAL" clId="{D98932E1-BFAE-47FF-9870-EE52ED89CA8D}" dt="2020-04-20T18:50:50.140" v="697"/>
          <ac:inkMkLst>
            <pc:docMk/>
            <pc:sldMk cId="0" sldId="258"/>
            <ac:inkMk id="11" creationId="{60D2D449-D20E-43D8-B1AC-2F8B3CF394D7}"/>
          </ac:inkMkLst>
        </pc:inkChg>
        <pc:inkChg chg="add del mod">
          <ac:chgData name="仁園 呂" userId="eef67f80-1e14-4c90-a22b-aad4575b3ef9" providerId="ADAL" clId="{D98932E1-BFAE-47FF-9870-EE52ED89CA8D}" dt="2020-04-20T18:54:09.277" v="786"/>
          <ac:inkMkLst>
            <pc:docMk/>
            <pc:sldMk cId="0" sldId="258"/>
            <ac:inkMk id="12" creationId="{B5C9F049-7953-4535-B858-6358B5153330}"/>
          </ac:inkMkLst>
        </pc:inkChg>
        <pc:inkChg chg="add del mod">
          <ac:chgData name="仁園 呂" userId="eef67f80-1e14-4c90-a22b-aad4575b3ef9" providerId="ADAL" clId="{D98932E1-BFAE-47FF-9870-EE52ED89CA8D}" dt="2020-04-20T18:54:09.277" v="779"/>
          <ac:inkMkLst>
            <pc:docMk/>
            <pc:sldMk cId="0" sldId="258"/>
            <ac:inkMk id="13" creationId="{EFD3AE94-247D-4B96-9262-BBD39613492C}"/>
          </ac:inkMkLst>
        </pc:inkChg>
        <pc:inkChg chg="add del mod">
          <ac:chgData name="仁園 呂" userId="eef67f80-1e14-4c90-a22b-aad4575b3ef9" providerId="ADAL" clId="{D98932E1-BFAE-47FF-9870-EE52ED89CA8D}" dt="2020-04-20T18:54:09.277" v="758"/>
          <ac:inkMkLst>
            <pc:docMk/>
            <pc:sldMk cId="0" sldId="258"/>
            <ac:inkMk id="14" creationId="{4ECE4850-0B7B-4713-9849-E5328BC1BDD5}"/>
          </ac:inkMkLst>
        </pc:inkChg>
        <pc:inkChg chg="add del mod">
          <ac:chgData name="仁園 呂" userId="eef67f80-1e14-4c90-a22b-aad4575b3ef9" providerId="ADAL" clId="{D98932E1-BFAE-47FF-9870-EE52ED89CA8D}" dt="2020-04-20T18:54:09.277" v="768"/>
          <ac:inkMkLst>
            <pc:docMk/>
            <pc:sldMk cId="0" sldId="258"/>
            <ac:inkMk id="15" creationId="{738527EE-3DEC-4132-BE73-B26CCBD0EBB6}"/>
          </ac:inkMkLst>
        </pc:inkChg>
        <pc:inkChg chg="add del mod">
          <ac:chgData name="仁園 呂" userId="eef67f80-1e14-4c90-a22b-aad4575b3ef9" providerId="ADAL" clId="{D98932E1-BFAE-47FF-9870-EE52ED89CA8D}" dt="2020-04-20T18:54:09.277" v="773"/>
          <ac:inkMkLst>
            <pc:docMk/>
            <pc:sldMk cId="0" sldId="258"/>
            <ac:inkMk id="16" creationId="{F0D8233E-9574-46FC-88D1-4A04BCA2C10A}"/>
          </ac:inkMkLst>
        </pc:inkChg>
        <pc:inkChg chg="add del mod">
          <ac:chgData name="仁園 呂" userId="eef67f80-1e14-4c90-a22b-aad4575b3ef9" providerId="ADAL" clId="{D98932E1-BFAE-47FF-9870-EE52ED89CA8D}" dt="2020-04-20T18:54:09.277" v="787"/>
          <ac:inkMkLst>
            <pc:docMk/>
            <pc:sldMk cId="0" sldId="258"/>
            <ac:inkMk id="17" creationId="{31C2FBF4-DD70-499B-8C62-AC7A494982E5}"/>
          </ac:inkMkLst>
        </pc:inkChg>
        <pc:inkChg chg="add del mod">
          <ac:chgData name="仁園 呂" userId="eef67f80-1e14-4c90-a22b-aad4575b3ef9" providerId="ADAL" clId="{D98932E1-BFAE-47FF-9870-EE52ED89CA8D}" dt="2020-04-20T18:54:09.277" v="780"/>
          <ac:inkMkLst>
            <pc:docMk/>
            <pc:sldMk cId="0" sldId="258"/>
            <ac:inkMk id="18" creationId="{EC36E143-D11B-4339-8FA8-FD8481A2FBB6}"/>
          </ac:inkMkLst>
        </pc:inkChg>
        <pc:inkChg chg="add del">
          <ac:chgData name="仁園 呂" userId="eef67f80-1e14-4c90-a22b-aad4575b3ef9" providerId="ADAL" clId="{D98932E1-BFAE-47FF-9870-EE52ED89CA8D}" dt="2020-04-20T18:54:09.277" v="775"/>
          <ac:inkMkLst>
            <pc:docMk/>
            <pc:sldMk cId="0" sldId="258"/>
            <ac:inkMk id="21" creationId="{FA946442-B024-4794-A435-E93E175A87FD}"/>
          </ac:inkMkLst>
        </pc:inkChg>
        <pc:inkChg chg="add del mod">
          <ac:chgData name="仁園 呂" userId="eef67f80-1e14-4c90-a22b-aad4575b3ef9" providerId="ADAL" clId="{D98932E1-BFAE-47FF-9870-EE52ED89CA8D}" dt="2020-04-20T18:51:28.563" v="713"/>
          <ac:inkMkLst>
            <pc:docMk/>
            <pc:sldMk cId="0" sldId="258"/>
            <ac:inkMk id="22" creationId="{95CC7B7C-7A7A-4E31-B537-7DDCB27045A4}"/>
          </ac:inkMkLst>
        </pc:inkChg>
        <pc:inkChg chg="add del mod">
          <ac:chgData name="仁園 呂" userId="eef67f80-1e14-4c90-a22b-aad4575b3ef9" providerId="ADAL" clId="{D98932E1-BFAE-47FF-9870-EE52ED89CA8D}" dt="2020-04-20T18:51:28.563" v="712"/>
          <ac:inkMkLst>
            <pc:docMk/>
            <pc:sldMk cId="0" sldId="258"/>
            <ac:inkMk id="23" creationId="{CE2838E5-5B6B-40F4-B9EC-83EA47E3069C}"/>
          </ac:inkMkLst>
        </pc:inkChg>
        <pc:inkChg chg="add del mod">
          <ac:chgData name="仁園 呂" userId="eef67f80-1e14-4c90-a22b-aad4575b3ef9" providerId="ADAL" clId="{D98932E1-BFAE-47FF-9870-EE52ED89CA8D}" dt="2020-04-20T18:54:09.277" v="759"/>
          <ac:inkMkLst>
            <pc:docMk/>
            <pc:sldMk cId="0" sldId="258"/>
            <ac:inkMk id="25" creationId="{EA2F464B-D50C-4FE3-8656-D7F3CF7D1974}"/>
          </ac:inkMkLst>
        </pc:inkChg>
        <pc:inkChg chg="add del mod">
          <ac:chgData name="仁園 呂" userId="eef67f80-1e14-4c90-a22b-aad4575b3ef9" providerId="ADAL" clId="{D98932E1-BFAE-47FF-9870-EE52ED89CA8D}" dt="2020-04-20T18:54:09.277" v="753"/>
          <ac:inkMkLst>
            <pc:docMk/>
            <pc:sldMk cId="0" sldId="258"/>
            <ac:inkMk id="26" creationId="{A03A6C42-24CA-480F-8132-A16FB70C130B}"/>
          </ac:inkMkLst>
        </pc:inkChg>
        <pc:inkChg chg="add del mod">
          <ac:chgData name="仁園 呂" userId="eef67f80-1e14-4c90-a22b-aad4575b3ef9" providerId="ADAL" clId="{D98932E1-BFAE-47FF-9870-EE52ED89CA8D}" dt="2020-04-20T18:54:09.277" v="784"/>
          <ac:inkMkLst>
            <pc:docMk/>
            <pc:sldMk cId="0" sldId="258"/>
            <ac:inkMk id="27" creationId="{AC25A26C-ACF4-4393-85CA-E1C7C17407EB}"/>
          </ac:inkMkLst>
        </pc:inkChg>
        <pc:inkChg chg="add del mod">
          <ac:chgData name="仁園 呂" userId="eef67f80-1e14-4c90-a22b-aad4575b3ef9" providerId="ADAL" clId="{D98932E1-BFAE-47FF-9870-EE52ED89CA8D}" dt="2020-04-20T18:54:09.277" v="771"/>
          <ac:inkMkLst>
            <pc:docMk/>
            <pc:sldMk cId="0" sldId="258"/>
            <ac:inkMk id="28" creationId="{CC594D57-042E-4E64-980F-833F0F075E7F}"/>
          </ac:inkMkLst>
        </pc:inkChg>
        <pc:inkChg chg="add del mod">
          <ac:chgData name="仁園 呂" userId="eef67f80-1e14-4c90-a22b-aad4575b3ef9" providerId="ADAL" clId="{D98932E1-BFAE-47FF-9870-EE52ED89CA8D}" dt="2020-04-20T18:54:09.277" v="782"/>
          <ac:inkMkLst>
            <pc:docMk/>
            <pc:sldMk cId="0" sldId="258"/>
            <ac:inkMk id="29" creationId="{32ACE0AA-72BF-4391-BE34-E3E097CFFE23}"/>
          </ac:inkMkLst>
        </pc:inkChg>
        <pc:inkChg chg="add del mod">
          <ac:chgData name="仁園 呂" userId="eef67f80-1e14-4c90-a22b-aad4575b3ef9" providerId="ADAL" clId="{D98932E1-BFAE-47FF-9870-EE52ED89CA8D}" dt="2020-04-20T18:54:09.277" v="777"/>
          <ac:inkMkLst>
            <pc:docMk/>
            <pc:sldMk cId="0" sldId="258"/>
            <ac:inkMk id="30" creationId="{481A4101-DA83-464D-A4D4-756D3386EB17}"/>
          </ac:inkMkLst>
        </pc:inkChg>
        <pc:inkChg chg="add del mod">
          <ac:chgData name="仁園 呂" userId="eef67f80-1e14-4c90-a22b-aad4575b3ef9" providerId="ADAL" clId="{D98932E1-BFAE-47FF-9870-EE52ED89CA8D}" dt="2020-04-20T18:54:09.277" v="755"/>
          <ac:inkMkLst>
            <pc:docMk/>
            <pc:sldMk cId="0" sldId="258"/>
            <ac:inkMk id="31" creationId="{AFA1A02E-7DED-44F7-9346-1BF9AED28D10}"/>
          </ac:inkMkLst>
        </pc:inkChg>
        <pc:inkChg chg="add del mod">
          <ac:chgData name="仁園 呂" userId="eef67f80-1e14-4c90-a22b-aad4575b3ef9" providerId="ADAL" clId="{D98932E1-BFAE-47FF-9870-EE52ED89CA8D}" dt="2020-04-20T18:54:09.277" v="785"/>
          <ac:inkMkLst>
            <pc:docMk/>
            <pc:sldMk cId="0" sldId="258"/>
            <ac:inkMk id="32" creationId="{CECA274B-BD57-467D-BB45-47A7F6EFB541}"/>
          </ac:inkMkLst>
        </pc:inkChg>
        <pc:inkChg chg="add del mod">
          <ac:chgData name="仁園 呂" userId="eef67f80-1e14-4c90-a22b-aad4575b3ef9" providerId="ADAL" clId="{D98932E1-BFAE-47FF-9870-EE52ED89CA8D}" dt="2020-04-20T18:54:09.277" v="766"/>
          <ac:inkMkLst>
            <pc:docMk/>
            <pc:sldMk cId="0" sldId="258"/>
            <ac:inkMk id="33" creationId="{B40DA84D-5B57-484D-8850-F8C91F4A72AA}"/>
          </ac:inkMkLst>
        </pc:inkChg>
        <pc:inkChg chg="add del mod">
          <ac:chgData name="仁園 呂" userId="eef67f80-1e14-4c90-a22b-aad4575b3ef9" providerId="ADAL" clId="{D98932E1-BFAE-47FF-9870-EE52ED89CA8D}" dt="2020-04-20T18:54:09.277" v="769"/>
          <ac:inkMkLst>
            <pc:docMk/>
            <pc:sldMk cId="0" sldId="258"/>
            <ac:inkMk id="35" creationId="{2E55F9D6-95DB-460A-AEB1-51FF7E7253C6}"/>
          </ac:inkMkLst>
        </pc:inkChg>
        <pc:inkChg chg="add del mod">
          <ac:chgData name="仁園 呂" userId="eef67f80-1e14-4c90-a22b-aad4575b3ef9" providerId="ADAL" clId="{D98932E1-BFAE-47FF-9870-EE52ED89CA8D}" dt="2020-04-20T18:54:09.277" v="763"/>
          <ac:inkMkLst>
            <pc:docMk/>
            <pc:sldMk cId="0" sldId="258"/>
            <ac:inkMk id="36" creationId="{366C4540-B56D-4C58-A16F-8DA50D2138E4}"/>
          </ac:inkMkLst>
        </pc:inkChg>
        <pc:inkChg chg="add del mod">
          <ac:chgData name="仁園 呂" userId="eef67f80-1e14-4c90-a22b-aad4575b3ef9" providerId="ADAL" clId="{D98932E1-BFAE-47FF-9870-EE52ED89CA8D}" dt="2020-04-20T18:54:09.277" v="767"/>
          <ac:inkMkLst>
            <pc:docMk/>
            <pc:sldMk cId="0" sldId="258"/>
            <ac:inkMk id="37" creationId="{643CCEE2-8E66-418C-B5C0-608FA1D85D8D}"/>
          </ac:inkMkLst>
        </pc:inkChg>
        <pc:inkChg chg="add del mod">
          <ac:chgData name="仁園 呂" userId="eef67f80-1e14-4c90-a22b-aad4575b3ef9" providerId="ADAL" clId="{D98932E1-BFAE-47FF-9870-EE52ED89CA8D}" dt="2020-04-20T18:54:09.277" v="760"/>
          <ac:inkMkLst>
            <pc:docMk/>
            <pc:sldMk cId="0" sldId="258"/>
            <ac:inkMk id="38" creationId="{AEE9ED43-DC6E-49C6-B0C7-4B62B0F2233A}"/>
          </ac:inkMkLst>
        </pc:inkChg>
        <pc:inkChg chg="add del mod">
          <ac:chgData name="仁園 呂" userId="eef67f80-1e14-4c90-a22b-aad4575b3ef9" providerId="ADAL" clId="{D98932E1-BFAE-47FF-9870-EE52ED89CA8D}" dt="2020-04-20T18:54:09.277" v="757"/>
          <ac:inkMkLst>
            <pc:docMk/>
            <pc:sldMk cId="0" sldId="258"/>
            <ac:inkMk id="39" creationId="{BB694760-46CA-43DF-99A3-19E9321DAF44}"/>
          </ac:inkMkLst>
        </pc:inkChg>
        <pc:inkChg chg="add del mod">
          <ac:chgData name="仁園 呂" userId="eef67f80-1e14-4c90-a22b-aad4575b3ef9" providerId="ADAL" clId="{D98932E1-BFAE-47FF-9870-EE52ED89CA8D}" dt="2020-04-20T18:54:09.277" v="754"/>
          <ac:inkMkLst>
            <pc:docMk/>
            <pc:sldMk cId="0" sldId="258"/>
            <ac:inkMk id="40" creationId="{ADB7C4D3-211A-4121-AEC7-9F4457557932}"/>
          </ac:inkMkLst>
        </pc:inkChg>
        <pc:inkChg chg="add del mod">
          <ac:chgData name="仁園 呂" userId="eef67f80-1e14-4c90-a22b-aad4575b3ef9" providerId="ADAL" clId="{D98932E1-BFAE-47FF-9870-EE52ED89CA8D}" dt="2020-04-20T18:54:09.277" v="774"/>
          <ac:inkMkLst>
            <pc:docMk/>
            <pc:sldMk cId="0" sldId="258"/>
            <ac:inkMk id="41" creationId="{5D6455C6-8888-4FA4-AE50-AFDB003B7A12}"/>
          </ac:inkMkLst>
        </pc:inkChg>
        <pc:inkChg chg="add del mod">
          <ac:chgData name="仁園 呂" userId="eef67f80-1e14-4c90-a22b-aad4575b3ef9" providerId="ADAL" clId="{D98932E1-BFAE-47FF-9870-EE52ED89CA8D}" dt="2020-04-20T18:54:09.277" v="765"/>
          <ac:inkMkLst>
            <pc:docMk/>
            <pc:sldMk cId="0" sldId="258"/>
            <ac:inkMk id="42" creationId="{7D4015A9-A4B7-40F7-B31E-24E1022F8BFA}"/>
          </ac:inkMkLst>
        </pc:inkChg>
        <pc:inkChg chg="add del mod">
          <ac:chgData name="仁園 呂" userId="eef67f80-1e14-4c90-a22b-aad4575b3ef9" providerId="ADAL" clId="{D98932E1-BFAE-47FF-9870-EE52ED89CA8D}" dt="2020-04-20T18:54:09.277" v="756"/>
          <ac:inkMkLst>
            <pc:docMk/>
            <pc:sldMk cId="0" sldId="258"/>
            <ac:inkMk id="44" creationId="{9D3CB67E-5895-4DA1-81A0-0882FCDB4A7D}"/>
          </ac:inkMkLst>
        </pc:inkChg>
        <pc:inkChg chg="add del mod">
          <ac:chgData name="仁園 呂" userId="eef67f80-1e14-4c90-a22b-aad4575b3ef9" providerId="ADAL" clId="{D98932E1-BFAE-47FF-9870-EE52ED89CA8D}" dt="2020-04-20T18:54:09.277" v="752"/>
          <ac:inkMkLst>
            <pc:docMk/>
            <pc:sldMk cId="0" sldId="258"/>
            <ac:inkMk id="45" creationId="{FC756CE7-D8BE-4DF6-9541-38894AC5B4A4}"/>
          </ac:inkMkLst>
        </pc:inkChg>
        <pc:inkChg chg="add del mod">
          <ac:chgData name="仁園 呂" userId="eef67f80-1e14-4c90-a22b-aad4575b3ef9" providerId="ADAL" clId="{D98932E1-BFAE-47FF-9870-EE52ED89CA8D}" dt="2020-04-20T18:54:09.277" v="772"/>
          <ac:inkMkLst>
            <pc:docMk/>
            <pc:sldMk cId="0" sldId="258"/>
            <ac:inkMk id="46" creationId="{CB007BC9-DB29-4790-A0EB-D99E8A9307D9}"/>
          </ac:inkMkLst>
        </pc:inkChg>
        <pc:inkChg chg="add del mod">
          <ac:chgData name="仁園 呂" userId="eef67f80-1e14-4c90-a22b-aad4575b3ef9" providerId="ADAL" clId="{D98932E1-BFAE-47FF-9870-EE52ED89CA8D}" dt="2020-04-20T18:54:09.277" v="778"/>
          <ac:inkMkLst>
            <pc:docMk/>
            <pc:sldMk cId="0" sldId="258"/>
            <ac:inkMk id="47" creationId="{0D1ACEDA-B821-47F1-BE56-0A449C1878AD}"/>
          </ac:inkMkLst>
        </pc:inkChg>
        <pc:inkChg chg="add del mod">
          <ac:chgData name="仁園 呂" userId="eef67f80-1e14-4c90-a22b-aad4575b3ef9" providerId="ADAL" clId="{D98932E1-BFAE-47FF-9870-EE52ED89CA8D}" dt="2020-04-20T18:54:09.277" v="781"/>
          <ac:inkMkLst>
            <pc:docMk/>
            <pc:sldMk cId="0" sldId="258"/>
            <ac:inkMk id="48" creationId="{20665DE6-5F29-4D2C-BB1A-315B9BA94B9B}"/>
          </ac:inkMkLst>
        </pc:inkChg>
        <pc:inkChg chg="add del mod">
          <ac:chgData name="仁園 呂" userId="eef67f80-1e14-4c90-a22b-aad4575b3ef9" providerId="ADAL" clId="{D98932E1-BFAE-47FF-9870-EE52ED89CA8D}" dt="2020-04-20T18:54:09.277" v="783"/>
          <ac:inkMkLst>
            <pc:docMk/>
            <pc:sldMk cId="0" sldId="258"/>
            <ac:inkMk id="49" creationId="{AED5E10D-B877-4B88-B6C0-437D3411B5E4}"/>
          </ac:inkMkLst>
        </pc:inkChg>
        <pc:inkChg chg="add del mod">
          <ac:chgData name="仁園 呂" userId="eef67f80-1e14-4c90-a22b-aad4575b3ef9" providerId="ADAL" clId="{D98932E1-BFAE-47FF-9870-EE52ED89CA8D}" dt="2020-04-20T18:54:09.277" v="764"/>
          <ac:inkMkLst>
            <pc:docMk/>
            <pc:sldMk cId="0" sldId="258"/>
            <ac:inkMk id="50" creationId="{A2EC8A67-DBF3-4A71-A966-55BF2AAA396E}"/>
          </ac:inkMkLst>
        </pc:inkChg>
        <pc:inkChg chg="add del mod">
          <ac:chgData name="仁園 呂" userId="eef67f80-1e14-4c90-a22b-aad4575b3ef9" providerId="ADAL" clId="{D98932E1-BFAE-47FF-9870-EE52ED89CA8D}" dt="2020-04-20T18:54:09.277" v="762"/>
          <ac:inkMkLst>
            <pc:docMk/>
            <pc:sldMk cId="0" sldId="258"/>
            <ac:inkMk id="51" creationId="{00CCF365-261F-448F-A0F0-71200A3B7328}"/>
          </ac:inkMkLst>
        </pc:inkChg>
        <pc:inkChg chg="add del">
          <ac:chgData name="仁園 呂" userId="eef67f80-1e14-4c90-a22b-aad4575b3ef9" providerId="ADAL" clId="{D98932E1-BFAE-47FF-9870-EE52ED89CA8D}" dt="2020-04-20T18:55:06.975" v="789"/>
          <ac:inkMkLst>
            <pc:docMk/>
            <pc:sldMk cId="0" sldId="258"/>
            <ac:inkMk id="53" creationId="{172CBD62-78E9-49EA-803D-6A47BEAEB91A}"/>
          </ac:inkMkLst>
        </pc:inkChg>
        <pc:inkChg chg="add del">
          <ac:chgData name="仁園 呂" userId="eef67f80-1e14-4c90-a22b-aad4575b3ef9" providerId="ADAL" clId="{D98932E1-BFAE-47FF-9870-EE52ED89CA8D}" dt="2020-04-20T18:52:25.184" v="748"/>
          <ac:inkMkLst>
            <pc:docMk/>
            <pc:sldMk cId="0" sldId="258"/>
            <ac:inkMk id="54" creationId="{E2CF768F-E973-4A2C-8C88-8586CC9078DA}"/>
          </ac:inkMkLst>
        </pc:inkChg>
        <pc:inkChg chg="add del">
          <ac:chgData name="仁園 呂" userId="eef67f80-1e14-4c90-a22b-aad4575b3ef9" providerId="ADAL" clId="{D98932E1-BFAE-47FF-9870-EE52ED89CA8D}" dt="2020-04-20T18:52:25.184" v="747"/>
          <ac:inkMkLst>
            <pc:docMk/>
            <pc:sldMk cId="0" sldId="258"/>
            <ac:inkMk id="55" creationId="{3C057638-8797-47C5-8CD2-6AF6C4161163}"/>
          </ac:inkMkLst>
        </pc:inkChg>
        <pc:inkChg chg="add del">
          <ac:chgData name="仁園 呂" userId="eef67f80-1e14-4c90-a22b-aad4575b3ef9" providerId="ADAL" clId="{D98932E1-BFAE-47FF-9870-EE52ED89CA8D}" dt="2020-04-20T18:52:25.184" v="746"/>
          <ac:inkMkLst>
            <pc:docMk/>
            <pc:sldMk cId="0" sldId="258"/>
            <ac:inkMk id="56" creationId="{D40884E5-E2E9-4ECC-8288-7808E354AEC0}"/>
          </ac:inkMkLst>
        </pc:inkChg>
        <pc:inkChg chg="add del">
          <ac:chgData name="仁園 呂" userId="eef67f80-1e14-4c90-a22b-aad4575b3ef9" providerId="ADAL" clId="{D98932E1-BFAE-47FF-9870-EE52ED89CA8D}" dt="2020-04-20T18:54:09.277" v="761"/>
          <ac:inkMkLst>
            <pc:docMk/>
            <pc:sldMk cId="0" sldId="258"/>
            <ac:inkMk id="57" creationId="{C1F7B45B-DD04-4DA3-87DD-53D22064CA24}"/>
          </ac:inkMkLst>
        </pc:inkChg>
        <pc:inkChg chg="add del">
          <ac:chgData name="仁園 呂" userId="eef67f80-1e14-4c90-a22b-aad4575b3ef9" providerId="ADAL" clId="{D98932E1-BFAE-47FF-9870-EE52ED89CA8D}" dt="2020-04-20T18:54:09.277" v="770"/>
          <ac:inkMkLst>
            <pc:docMk/>
            <pc:sldMk cId="0" sldId="258"/>
            <ac:inkMk id="58" creationId="{47B52D6E-C551-4C1D-A6D4-FDF1CE750E4D}"/>
          </ac:inkMkLst>
        </pc:inkChg>
        <pc:inkChg chg="add del">
          <ac:chgData name="仁園 呂" userId="eef67f80-1e14-4c90-a22b-aad4575b3ef9" providerId="ADAL" clId="{D98932E1-BFAE-47FF-9870-EE52ED89CA8D}" dt="2020-04-20T18:54:09.277" v="776"/>
          <ac:inkMkLst>
            <pc:docMk/>
            <pc:sldMk cId="0" sldId="258"/>
            <ac:inkMk id="59" creationId="{EF615C5F-1959-4CF3-AEE8-533DDA6903CA}"/>
          </ac:inkMkLst>
        </pc:inkChg>
      </pc:sldChg>
      <pc:sldChg chg="modSp modTransition">
        <pc:chgData name="仁園 呂" userId="eef67f80-1e14-4c90-a22b-aad4575b3ef9" providerId="ADAL" clId="{D98932E1-BFAE-47FF-9870-EE52ED89CA8D}" dt="2020-04-20T19:06:29.488" v="1645"/>
        <pc:sldMkLst>
          <pc:docMk/>
          <pc:sldMk cId="0" sldId="259"/>
        </pc:sldMkLst>
        <pc:spChg chg="mod">
          <ac:chgData name="仁園 呂" userId="eef67f80-1e14-4c90-a22b-aad4575b3ef9" providerId="ADAL" clId="{D98932E1-BFAE-47FF-9870-EE52ED89CA8D}" dt="2020-04-20T18:54:33.337" v="788"/>
          <ac:spMkLst>
            <pc:docMk/>
            <pc:sldMk cId="0" sldId="259"/>
            <ac:spMk id="2" creationId="{00000000-0000-0000-0000-000000000000}"/>
          </ac:spMkLst>
        </pc:spChg>
        <pc:spChg chg="mod">
          <ac:chgData name="仁園 呂" userId="eef67f80-1e14-4c90-a22b-aad4575b3ef9" providerId="ADAL" clId="{D98932E1-BFAE-47FF-9870-EE52ED89CA8D}" dt="2020-04-20T18:54:33.337" v="788"/>
          <ac:spMkLst>
            <pc:docMk/>
            <pc:sldMk cId="0" sldId="259"/>
            <ac:spMk id="6" creationId="{FC57897E-7EC1-4885-AC4F-13F08A26B3F4}"/>
          </ac:spMkLst>
        </pc:spChg>
      </pc:sldChg>
      <pc:sldChg chg="modSp modTransition">
        <pc:chgData name="仁園 呂" userId="eef67f80-1e14-4c90-a22b-aad4575b3ef9" providerId="ADAL" clId="{D98932E1-BFAE-47FF-9870-EE52ED89CA8D}" dt="2020-04-20T19:06:29.488" v="1646"/>
        <pc:sldMkLst>
          <pc:docMk/>
          <pc:sldMk cId="0" sldId="260"/>
        </pc:sldMkLst>
        <pc:spChg chg="mod">
          <ac:chgData name="仁園 呂" userId="eef67f80-1e14-4c90-a22b-aad4575b3ef9" providerId="ADAL" clId="{D98932E1-BFAE-47FF-9870-EE52ED89CA8D}" dt="2020-04-20T18:54:33.337" v="788"/>
          <ac:spMkLst>
            <pc:docMk/>
            <pc:sldMk cId="0" sldId="260"/>
            <ac:spMk id="2" creationId="{00000000-0000-0000-0000-000000000000}"/>
          </ac:spMkLst>
        </pc:spChg>
        <pc:spChg chg="mod">
          <ac:chgData name="仁園 呂" userId="eef67f80-1e14-4c90-a22b-aad4575b3ef9" providerId="ADAL" clId="{D98932E1-BFAE-47FF-9870-EE52ED89CA8D}" dt="2020-04-20T18:54:33.337" v="788"/>
          <ac:spMkLst>
            <pc:docMk/>
            <pc:sldMk cId="0" sldId="260"/>
            <ac:spMk id="3" creationId="{7E610482-A398-48BC-9E80-DD90864881FB}"/>
          </ac:spMkLst>
        </pc:spChg>
      </pc:sldChg>
      <pc:sldChg chg="modSp modTransition">
        <pc:chgData name="仁園 呂" userId="eef67f80-1e14-4c90-a22b-aad4575b3ef9" providerId="ADAL" clId="{D98932E1-BFAE-47FF-9870-EE52ED89CA8D}" dt="2020-04-20T19:06:29.488" v="1647"/>
        <pc:sldMkLst>
          <pc:docMk/>
          <pc:sldMk cId="0" sldId="261"/>
        </pc:sldMkLst>
        <pc:spChg chg="mod">
          <ac:chgData name="仁園 呂" userId="eef67f80-1e14-4c90-a22b-aad4575b3ef9" providerId="ADAL" clId="{D98932E1-BFAE-47FF-9870-EE52ED89CA8D}" dt="2020-04-20T18:54:33.337" v="788"/>
          <ac:spMkLst>
            <pc:docMk/>
            <pc:sldMk cId="0" sldId="261"/>
            <ac:spMk id="2" creationId="{60FD9173-9A91-4358-ADBA-DD3C588B9AC5}"/>
          </ac:spMkLst>
        </pc:spChg>
        <pc:spChg chg="mod">
          <ac:chgData name="仁園 呂" userId="eef67f80-1e14-4c90-a22b-aad4575b3ef9" providerId="ADAL" clId="{D98932E1-BFAE-47FF-9870-EE52ED89CA8D}" dt="2020-04-20T18:54:33.337" v="788"/>
          <ac:spMkLst>
            <pc:docMk/>
            <pc:sldMk cId="0" sldId="261"/>
            <ac:spMk id="8" creationId="{00000000-0000-0000-0000-000000000000}"/>
          </ac:spMkLst>
        </pc:spChg>
      </pc:sldChg>
      <pc:sldChg chg="modSp modTransition">
        <pc:chgData name="仁園 呂" userId="eef67f80-1e14-4c90-a22b-aad4575b3ef9" providerId="ADAL" clId="{D98932E1-BFAE-47FF-9870-EE52ED89CA8D}" dt="2020-04-20T19:06:29.488" v="1648"/>
        <pc:sldMkLst>
          <pc:docMk/>
          <pc:sldMk cId="0" sldId="262"/>
        </pc:sldMkLst>
        <pc:spChg chg="mod">
          <ac:chgData name="仁園 呂" userId="eef67f80-1e14-4c90-a22b-aad4575b3ef9" providerId="ADAL" clId="{D98932E1-BFAE-47FF-9870-EE52ED89CA8D}" dt="2020-04-20T18:54:33.337" v="788"/>
          <ac:spMkLst>
            <pc:docMk/>
            <pc:sldMk cId="0" sldId="262"/>
            <ac:spMk id="5" creationId="{02035E9B-1238-4797-9250-115BD5391BB0}"/>
          </ac:spMkLst>
        </pc:spChg>
      </pc:sldChg>
      <pc:sldChg chg="modSp modTransition">
        <pc:chgData name="仁園 呂" userId="eef67f80-1e14-4c90-a22b-aad4575b3ef9" providerId="ADAL" clId="{D98932E1-BFAE-47FF-9870-EE52ED89CA8D}" dt="2020-04-20T19:06:29.488" v="1651"/>
        <pc:sldMkLst>
          <pc:docMk/>
          <pc:sldMk cId="0" sldId="263"/>
        </pc:sldMkLst>
        <pc:spChg chg="mod">
          <ac:chgData name="仁園 呂" userId="eef67f80-1e14-4c90-a22b-aad4575b3ef9" providerId="ADAL" clId="{D98932E1-BFAE-47FF-9870-EE52ED89CA8D}" dt="2020-04-20T18:54:33.337" v="788"/>
          <ac:spMkLst>
            <pc:docMk/>
            <pc:sldMk cId="0" sldId="263"/>
            <ac:spMk id="2" creationId="{00000000-0000-0000-0000-000000000000}"/>
          </ac:spMkLst>
        </pc:spChg>
        <pc:spChg chg="mod">
          <ac:chgData name="仁園 呂" userId="eef67f80-1e14-4c90-a22b-aad4575b3ef9" providerId="ADAL" clId="{D98932E1-BFAE-47FF-9870-EE52ED89CA8D}" dt="2020-04-20T18:54:33.337" v="788"/>
          <ac:spMkLst>
            <pc:docMk/>
            <pc:sldMk cId="0" sldId="263"/>
            <ac:spMk id="3" creationId="{C4EC9057-AD75-44A4-9262-1A43417F3AC9}"/>
          </ac:spMkLst>
        </pc:spChg>
      </pc:sldChg>
      <pc:sldChg chg="modSp modTransition">
        <pc:chgData name="仁園 呂" userId="eef67f80-1e14-4c90-a22b-aad4575b3ef9" providerId="ADAL" clId="{D98932E1-BFAE-47FF-9870-EE52ED89CA8D}" dt="2020-04-20T19:06:29.488" v="1652"/>
        <pc:sldMkLst>
          <pc:docMk/>
          <pc:sldMk cId="0" sldId="264"/>
        </pc:sldMkLst>
        <pc:spChg chg="mod">
          <ac:chgData name="仁園 呂" userId="eef67f80-1e14-4c90-a22b-aad4575b3ef9" providerId="ADAL" clId="{D98932E1-BFAE-47FF-9870-EE52ED89CA8D}" dt="2020-04-20T18:54:33.337" v="788"/>
          <ac:spMkLst>
            <pc:docMk/>
            <pc:sldMk cId="0" sldId="264"/>
            <ac:spMk id="2" creationId="{00000000-0000-0000-0000-000000000000}"/>
          </ac:spMkLst>
        </pc:spChg>
        <pc:spChg chg="mod">
          <ac:chgData name="仁園 呂" userId="eef67f80-1e14-4c90-a22b-aad4575b3ef9" providerId="ADAL" clId="{D98932E1-BFAE-47FF-9870-EE52ED89CA8D}" dt="2020-04-20T18:54:33.337" v="788"/>
          <ac:spMkLst>
            <pc:docMk/>
            <pc:sldMk cId="0" sldId="264"/>
            <ac:spMk id="3" creationId="{996C955F-2B49-442F-A12B-72BA98F62384}"/>
          </ac:spMkLst>
        </pc:spChg>
      </pc:sldChg>
      <pc:sldChg chg="modSp modTransition">
        <pc:chgData name="仁園 呂" userId="eef67f80-1e14-4c90-a22b-aad4575b3ef9" providerId="ADAL" clId="{D98932E1-BFAE-47FF-9870-EE52ED89CA8D}" dt="2020-04-20T19:06:29.488" v="1653"/>
        <pc:sldMkLst>
          <pc:docMk/>
          <pc:sldMk cId="0" sldId="265"/>
        </pc:sldMkLst>
        <pc:spChg chg="mod">
          <ac:chgData name="仁園 呂" userId="eef67f80-1e14-4c90-a22b-aad4575b3ef9" providerId="ADAL" clId="{D98932E1-BFAE-47FF-9870-EE52ED89CA8D}" dt="2020-04-20T18:54:33.337" v="788"/>
          <ac:spMkLst>
            <pc:docMk/>
            <pc:sldMk cId="0" sldId="265"/>
            <ac:spMk id="2" creationId="{00000000-0000-0000-0000-000000000000}"/>
          </ac:spMkLst>
        </pc:spChg>
        <pc:spChg chg="mod">
          <ac:chgData name="仁園 呂" userId="eef67f80-1e14-4c90-a22b-aad4575b3ef9" providerId="ADAL" clId="{D98932E1-BFAE-47FF-9870-EE52ED89CA8D}" dt="2020-04-20T18:54:33.337" v="788"/>
          <ac:spMkLst>
            <pc:docMk/>
            <pc:sldMk cId="0" sldId="265"/>
            <ac:spMk id="3" creationId="{EAF8E16D-59A7-4747-BD5F-C3A4F2A033A6}"/>
          </ac:spMkLst>
        </pc:spChg>
        <pc:picChg chg="mod">
          <ac:chgData name="仁園 呂" userId="eef67f80-1e14-4c90-a22b-aad4575b3ef9" providerId="ADAL" clId="{D98932E1-BFAE-47FF-9870-EE52ED89CA8D}" dt="2020-04-20T18:54:33.337" v="788"/>
          <ac:picMkLst>
            <pc:docMk/>
            <pc:sldMk cId="0" sldId="265"/>
            <ac:picMk id="8194" creationId="{00000000-0000-0000-0000-000000000000}"/>
          </ac:picMkLst>
        </pc:picChg>
      </pc:sldChg>
      <pc:sldChg chg="modSp modTransition">
        <pc:chgData name="仁園 呂" userId="eef67f80-1e14-4c90-a22b-aad4575b3ef9" providerId="ADAL" clId="{D98932E1-BFAE-47FF-9870-EE52ED89CA8D}" dt="2020-04-20T19:06:29.488" v="1659"/>
        <pc:sldMkLst>
          <pc:docMk/>
          <pc:sldMk cId="0" sldId="266"/>
        </pc:sldMkLst>
        <pc:spChg chg="mod">
          <ac:chgData name="仁園 呂" userId="eef67f80-1e14-4c90-a22b-aad4575b3ef9" providerId="ADAL" clId="{D98932E1-BFAE-47FF-9870-EE52ED89CA8D}" dt="2020-04-20T18:54:33.337" v="788"/>
          <ac:spMkLst>
            <pc:docMk/>
            <pc:sldMk cId="0" sldId="266"/>
            <ac:spMk id="2" creationId="{00000000-0000-0000-0000-000000000000}"/>
          </ac:spMkLst>
        </pc:spChg>
        <pc:spChg chg="mod">
          <ac:chgData name="仁園 呂" userId="eef67f80-1e14-4c90-a22b-aad4575b3ef9" providerId="ADAL" clId="{D98932E1-BFAE-47FF-9870-EE52ED89CA8D}" dt="2020-04-20T18:54:33.337" v="788"/>
          <ac:spMkLst>
            <pc:docMk/>
            <pc:sldMk cId="0" sldId="266"/>
            <ac:spMk id="3" creationId="{7D4354F3-961C-42DF-BC2E-61252A51CB19}"/>
          </ac:spMkLst>
        </pc:spChg>
        <pc:spChg chg="mod">
          <ac:chgData name="仁園 呂" userId="eef67f80-1e14-4c90-a22b-aad4575b3ef9" providerId="ADAL" clId="{D98932E1-BFAE-47FF-9870-EE52ED89CA8D}" dt="2020-04-20T18:54:33.337" v="788"/>
          <ac:spMkLst>
            <pc:docMk/>
            <pc:sldMk cId="0" sldId="266"/>
            <ac:spMk id="5" creationId="{00000000-0000-0000-0000-000000000000}"/>
          </ac:spMkLst>
        </pc:spChg>
      </pc:sldChg>
      <pc:sldChg chg="modSp modTransition">
        <pc:chgData name="仁園 呂" userId="eef67f80-1e14-4c90-a22b-aad4575b3ef9" providerId="ADAL" clId="{D98932E1-BFAE-47FF-9870-EE52ED89CA8D}" dt="2020-04-20T19:06:29.488" v="1662"/>
        <pc:sldMkLst>
          <pc:docMk/>
          <pc:sldMk cId="0" sldId="267"/>
        </pc:sldMkLst>
        <pc:spChg chg="mod">
          <ac:chgData name="仁園 呂" userId="eef67f80-1e14-4c90-a22b-aad4575b3ef9" providerId="ADAL" clId="{D98932E1-BFAE-47FF-9870-EE52ED89CA8D}" dt="2020-04-20T18:54:33.337" v="788"/>
          <ac:spMkLst>
            <pc:docMk/>
            <pc:sldMk cId="0" sldId="267"/>
            <ac:spMk id="2" creationId="{00000000-0000-0000-0000-000000000000}"/>
          </ac:spMkLst>
        </pc:spChg>
        <pc:spChg chg="mod">
          <ac:chgData name="仁園 呂" userId="eef67f80-1e14-4c90-a22b-aad4575b3ef9" providerId="ADAL" clId="{D98932E1-BFAE-47FF-9870-EE52ED89CA8D}" dt="2020-04-20T18:54:33.337" v="788"/>
          <ac:spMkLst>
            <pc:docMk/>
            <pc:sldMk cId="0" sldId="267"/>
            <ac:spMk id="3" creationId="{8CF98776-3796-4603-9901-F7E6D4650B2D}"/>
          </ac:spMkLst>
        </pc:spChg>
        <pc:spChg chg="mod">
          <ac:chgData name="仁園 呂" userId="eef67f80-1e14-4c90-a22b-aad4575b3ef9" providerId="ADAL" clId="{D98932E1-BFAE-47FF-9870-EE52ED89CA8D}" dt="2020-04-20T18:54:33.337" v="788"/>
          <ac:spMkLst>
            <pc:docMk/>
            <pc:sldMk cId="0" sldId="267"/>
            <ac:spMk id="5" creationId="{00000000-0000-0000-0000-000000000000}"/>
          </ac:spMkLst>
        </pc:spChg>
      </pc:sldChg>
      <pc:sldChg chg="modSp modTransition">
        <pc:chgData name="仁園 呂" userId="eef67f80-1e14-4c90-a22b-aad4575b3ef9" providerId="ADAL" clId="{D98932E1-BFAE-47FF-9870-EE52ED89CA8D}" dt="2020-04-20T19:06:29.488" v="1660"/>
        <pc:sldMkLst>
          <pc:docMk/>
          <pc:sldMk cId="0" sldId="268"/>
        </pc:sldMkLst>
        <pc:spChg chg="mod">
          <ac:chgData name="仁園 呂" userId="eef67f80-1e14-4c90-a22b-aad4575b3ef9" providerId="ADAL" clId="{D98932E1-BFAE-47FF-9870-EE52ED89CA8D}" dt="2020-04-20T18:54:33.337" v="788"/>
          <ac:spMkLst>
            <pc:docMk/>
            <pc:sldMk cId="0" sldId="268"/>
            <ac:spMk id="2" creationId="{00000000-0000-0000-0000-000000000000}"/>
          </ac:spMkLst>
        </pc:spChg>
        <pc:spChg chg="mod">
          <ac:chgData name="仁園 呂" userId="eef67f80-1e14-4c90-a22b-aad4575b3ef9" providerId="ADAL" clId="{D98932E1-BFAE-47FF-9870-EE52ED89CA8D}" dt="2020-04-20T18:54:33.337" v="788"/>
          <ac:spMkLst>
            <pc:docMk/>
            <pc:sldMk cId="0" sldId="268"/>
            <ac:spMk id="3" creationId="{BEEC2B49-0868-455A-863A-572C176D3660}"/>
          </ac:spMkLst>
        </pc:spChg>
      </pc:sldChg>
      <pc:sldChg chg="modSp modTransition">
        <pc:chgData name="仁園 呂" userId="eef67f80-1e14-4c90-a22b-aad4575b3ef9" providerId="ADAL" clId="{D98932E1-BFAE-47FF-9870-EE52ED89CA8D}" dt="2020-04-20T19:06:29.488" v="1661"/>
        <pc:sldMkLst>
          <pc:docMk/>
          <pc:sldMk cId="0" sldId="269"/>
        </pc:sldMkLst>
        <pc:spChg chg="mod">
          <ac:chgData name="仁園 呂" userId="eef67f80-1e14-4c90-a22b-aad4575b3ef9" providerId="ADAL" clId="{D98932E1-BFAE-47FF-9870-EE52ED89CA8D}" dt="2020-04-20T18:54:33.337" v="788"/>
          <ac:spMkLst>
            <pc:docMk/>
            <pc:sldMk cId="0" sldId="269"/>
            <ac:spMk id="2" creationId="{00000000-0000-0000-0000-000000000000}"/>
          </ac:spMkLst>
        </pc:spChg>
        <pc:spChg chg="mod">
          <ac:chgData name="仁園 呂" userId="eef67f80-1e14-4c90-a22b-aad4575b3ef9" providerId="ADAL" clId="{D98932E1-BFAE-47FF-9870-EE52ED89CA8D}" dt="2020-04-20T18:54:33.337" v="788"/>
          <ac:spMkLst>
            <pc:docMk/>
            <pc:sldMk cId="0" sldId="269"/>
            <ac:spMk id="3" creationId="{00000000-0000-0000-0000-000000000000}"/>
          </ac:spMkLst>
        </pc:spChg>
        <pc:spChg chg="mod">
          <ac:chgData name="仁園 呂" userId="eef67f80-1e14-4c90-a22b-aad4575b3ef9" providerId="ADAL" clId="{D98932E1-BFAE-47FF-9870-EE52ED89CA8D}" dt="2020-04-20T18:54:33.337" v="788"/>
          <ac:spMkLst>
            <pc:docMk/>
            <pc:sldMk cId="0" sldId="269"/>
            <ac:spMk id="5" creationId="{01B763BE-3C0F-4D86-B1AE-8BB79A28ED5B}"/>
          </ac:spMkLst>
        </pc:spChg>
      </pc:sldChg>
      <pc:sldChg chg="modSp modTransition">
        <pc:chgData name="仁園 呂" userId="eef67f80-1e14-4c90-a22b-aad4575b3ef9" providerId="ADAL" clId="{D98932E1-BFAE-47FF-9870-EE52ED89CA8D}" dt="2020-04-20T19:06:29.488" v="1663"/>
        <pc:sldMkLst>
          <pc:docMk/>
          <pc:sldMk cId="0" sldId="270"/>
        </pc:sldMkLst>
        <pc:spChg chg="mod">
          <ac:chgData name="仁園 呂" userId="eef67f80-1e14-4c90-a22b-aad4575b3ef9" providerId="ADAL" clId="{D98932E1-BFAE-47FF-9870-EE52ED89CA8D}" dt="2020-04-20T18:54:33.337" v="788"/>
          <ac:spMkLst>
            <pc:docMk/>
            <pc:sldMk cId="0" sldId="270"/>
            <ac:spMk id="2" creationId="{00000000-0000-0000-0000-000000000000}"/>
          </ac:spMkLst>
        </pc:spChg>
        <pc:spChg chg="mod">
          <ac:chgData name="仁園 呂" userId="eef67f80-1e14-4c90-a22b-aad4575b3ef9" providerId="ADAL" clId="{D98932E1-BFAE-47FF-9870-EE52ED89CA8D}" dt="2020-04-20T18:54:33.337" v="788"/>
          <ac:spMkLst>
            <pc:docMk/>
            <pc:sldMk cId="0" sldId="270"/>
            <ac:spMk id="3" creationId="{65289F88-BCAA-4D5D-A123-90B3F6790438}"/>
          </ac:spMkLst>
        </pc:spChg>
      </pc:sldChg>
      <pc:sldChg chg="modSp modTransition">
        <pc:chgData name="仁園 呂" userId="eef67f80-1e14-4c90-a22b-aad4575b3ef9" providerId="ADAL" clId="{D98932E1-BFAE-47FF-9870-EE52ED89CA8D}" dt="2020-04-20T19:06:29.488" v="1667"/>
        <pc:sldMkLst>
          <pc:docMk/>
          <pc:sldMk cId="0" sldId="271"/>
        </pc:sldMkLst>
        <pc:spChg chg="mod">
          <ac:chgData name="仁園 呂" userId="eef67f80-1e14-4c90-a22b-aad4575b3ef9" providerId="ADAL" clId="{D98932E1-BFAE-47FF-9870-EE52ED89CA8D}" dt="2020-04-20T18:54:33.337" v="788"/>
          <ac:spMkLst>
            <pc:docMk/>
            <pc:sldMk cId="0" sldId="271"/>
            <ac:spMk id="2" creationId="{00000000-0000-0000-0000-000000000000}"/>
          </ac:spMkLst>
        </pc:spChg>
        <pc:spChg chg="mod">
          <ac:chgData name="仁園 呂" userId="eef67f80-1e14-4c90-a22b-aad4575b3ef9" providerId="ADAL" clId="{D98932E1-BFAE-47FF-9870-EE52ED89CA8D}" dt="2020-04-20T18:54:33.337" v="788"/>
          <ac:spMkLst>
            <pc:docMk/>
            <pc:sldMk cId="0" sldId="271"/>
            <ac:spMk id="3" creationId="{00000000-0000-0000-0000-000000000000}"/>
          </ac:spMkLst>
        </pc:spChg>
        <pc:spChg chg="mod">
          <ac:chgData name="仁園 呂" userId="eef67f80-1e14-4c90-a22b-aad4575b3ef9" providerId="ADAL" clId="{D98932E1-BFAE-47FF-9870-EE52ED89CA8D}" dt="2020-04-20T18:54:33.337" v="788"/>
          <ac:spMkLst>
            <pc:docMk/>
            <pc:sldMk cId="0" sldId="271"/>
            <ac:spMk id="5" creationId="{E2FB89FD-9616-4778-86B6-54510C45C778}"/>
          </ac:spMkLst>
        </pc:spChg>
      </pc:sldChg>
      <pc:sldChg chg="modSp modTransition">
        <pc:chgData name="仁園 呂" userId="eef67f80-1e14-4c90-a22b-aad4575b3ef9" providerId="ADAL" clId="{D98932E1-BFAE-47FF-9870-EE52ED89CA8D}" dt="2020-04-20T19:06:29.488" v="1668"/>
        <pc:sldMkLst>
          <pc:docMk/>
          <pc:sldMk cId="0" sldId="272"/>
        </pc:sldMkLst>
        <pc:spChg chg="mod">
          <ac:chgData name="仁園 呂" userId="eef67f80-1e14-4c90-a22b-aad4575b3ef9" providerId="ADAL" clId="{D98932E1-BFAE-47FF-9870-EE52ED89CA8D}" dt="2020-04-20T18:54:33.337" v="788"/>
          <ac:spMkLst>
            <pc:docMk/>
            <pc:sldMk cId="0" sldId="272"/>
            <ac:spMk id="2" creationId="{00000000-0000-0000-0000-000000000000}"/>
          </ac:spMkLst>
        </pc:spChg>
        <pc:spChg chg="mod">
          <ac:chgData name="仁園 呂" userId="eef67f80-1e14-4c90-a22b-aad4575b3ef9" providerId="ADAL" clId="{D98932E1-BFAE-47FF-9870-EE52ED89CA8D}" dt="2020-04-20T18:54:33.337" v="788"/>
          <ac:spMkLst>
            <pc:docMk/>
            <pc:sldMk cId="0" sldId="272"/>
            <ac:spMk id="3" creationId="{77C90324-0D31-4DFA-98DF-A1C7AA290C99}"/>
          </ac:spMkLst>
        </pc:spChg>
      </pc:sldChg>
      <pc:sldChg chg="modSp modTransition">
        <pc:chgData name="仁園 呂" userId="eef67f80-1e14-4c90-a22b-aad4575b3ef9" providerId="ADAL" clId="{D98932E1-BFAE-47FF-9870-EE52ED89CA8D}" dt="2020-04-20T19:06:29.488" v="1669"/>
        <pc:sldMkLst>
          <pc:docMk/>
          <pc:sldMk cId="0" sldId="273"/>
        </pc:sldMkLst>
        <pc:spChg chg="mod">
          <ac:chgData name="仁園 呂" userId="eef67f80-1e14-4c90-a22b-aad4575b3ef9" providerId="ADAL" clId="{D98932E1-BFAE-47FF-9870-EE52ED89CA8D}" dt="2020-04-20T18:54:33.337" v="788"/>
          <ac:spMkLst>
            <pc:docMk/>
            <pc:sldMk cId="0" sldId="273"/>
            <ac:spMk id="2" creationId="{00000000-0000-0000-0000-000000000000}"/>
          </ac:spMkLst>
        </pc:spChg>
        <pc:spChg chg="mod">
          <ac:chgData name="仁園 呂" userId="eef67f80-1e14-4c90-a22b-aad4575b3ef9" providerId="ADAL" clId="{D98932E1-BFAE-47FF-9870-EE52ED89CA8D}" dt="2020-04-20T18:54:33.337" v="788"/>
          <ac:spMkLst>
            <pc:docMk/>
            <pc:sldMk cId="0" sldId="273"/>
            <ac:spMk id="3" creationId="{00000000-0000-0000-0000-000000000000}"/>
          </ac:spMkLst>
        </pc:spChg>
        <pc:spChg chg="mod">
          <ac:chgData name="仁園 呂" userId="eef67f80-1e14-4c90-a22b-aad4575b3ef9" providerId="ADAL" clId="{D98932E1-BFAE-47FF-9870-EE52ED89CA8D}" dt="2020-04-20T18:54:33.337" v="788"/>
          <ac:spMkLst>
            <pc:docMk/>
            <pc:sldMk cId="0" sldId="273"/>
            <ac:spMk id="7" creationId="{19392379-92D8-4E59-8504-6C76D5F9233F}"/>
          </ac:spMkLst>
        </pc:spChg>
      </pc:sldChg>
      <pc:sldChg chg="modSp modTransition">
        <pc:chgData name="仁園 呂" userId="eef67f80-1e14-4c90-a22b-aad4575b3ef9" providerId="ADAL" clId="{D98932E1-BFAE-47FF-9870-EE52ED89CA8D}" dt="2020-04-20T19:06:29.488" v="1670"/>
        <pc:sldMkLst>
          <pc:docMk/>
          <pc:sldMk cId="0" sldId="274"/>
        </pc:sldMkLst>
        <pc:spChg chg="mod">
          <ac:chgData name="仁園 呂" userId="eef67f80-1e14-4c90-a22b-aad4575b3ef9" providerId="ADAL" clId="{D98932E1-BFAE-47FF-9870-EE52ED89CA8D}" dt="2020-04-20T18:54:33.337" v="788"/>
          <ac:spMkLst>
            <pc:docMk/>
            <pc:sldMk cId="0" sldId="274"/>
            <ac:spMk id="2" creationId="{00000000-0000-0000-0000-000000000000}"/>
          </ac:spMkLst>
        </pc:spChg>
        <pc:spChg chg="mod">
          <ac:chgData name="仁園 呂" userId="eef67f80-1e14-4c90-a22b-aad4575b3ef9" providerId="ADAL" clId="{D98932E1-BFAE-47FF-9870-EE52ED89CA8D}" dt="2020-04-20T18:54:33.337" v="788"/>
          <ac:spMkLst>
            <pc:docMk/>
            <pc:sldMk cId="0" sldId="274"/>
            <ac:spMk id="3" creationId="{4C2F9E6A-8CE5-43F8-9771-4D2B8FB1A37C}"/>
          </ac:spMkLst>
        </pc:spChg>
      </pc:sldChg>
      <pc:sldChg chg="modSp modTransition">
        <pc:chgData name="仁園 呂" userId="eef67f80-1e14-4c90-a22b-aad4575b3ef9" providerId="ADAL" clId="{D98932E1-BFAE-47FF-9870-EE52ED89CA8D}" dt="2020-04-20T19:06:29.488" v="1671"/>
        <pc:sldMkLst>
          <pc:docMk/>
          <pc:sldMk cId="0" sldId="275"/>
        </pc:sldMkLst>
        <pc:spChg chg="mod">
          <ac:chgData name="仁園 呂" userId="eef67f80-1e14-4c90-a22b-aad4575b3ef9" providerId="ADAL" clId="{D98932E1-BFAE-47FF-9870-EE52ED89CA8D}" dt="2020-04-20T18:54:33.337" v="788"/>
          <ac:spMkLst>
            <pc:docMk/>
            <pc:sldMk cId="0" sldId="275"/>
            <ac:spMk id="2" creationId="{00000000-0000-0000-0000-000000000000}"/>
          </ac:spMkLst>
        </pc:spChg>
        <pc:spChg chg="mod">
          <ac:chgData name="仁園 呂" userId="eef67f80-1e14-4c90-a22b-aad4575b3ef9" providerId="ADAL" clId="{D98932E1-BFAE-47FF-9870-EE52ED89CA8D}" dt="2020-04-20T18:54:33.337" v="788"/>
          <ac:spMkLst>
            <pc:docMk/>
            <pc:sldMk cId="0" sldId="275"/>
            <ac:spMk id="3" creationId="{5795A41D-94E1-42F7-B168-6AE168E3D9A3}"/>
          </ac:spMkLst>
        </pc:spChg>
      </pc:sldChg>
      <pc:sldChg chg="modSp modTransition">
        <pc:chgData name="仁園 呂" userId="eef67f80-1e14-4c90-a22b-aad4575b3ef9" providerId="ADAL" clId="{D98932E1-BFAE-47FF-9870-EE52ED89CA8D}" dt="2020-04-20T19:06:29.488" v="1672"/>
        <pc:sldMkLst>
          <pc:docMk/>
          <pc:sldMk cId="0" sldId="276"/>
        </pc:sldMkLst>
        <pc:spChg chg="mod">
          <ac:chgData name="仁園 呂" userId="eef67f80-1e14-4c90-a22b-aad4575b3ef9" providerId="ADAL" clId="{D98932E1-BFAE-47FF-9870-EE52ED89CA8D}" dt="2020-04-20T18:54:33.337" v="788"/>
          <ac:spMkLst>
            <pc:docMk/>
            <pc:sldMk cId="0" sldId="276"/>
            <ac:spMk id="2" creationId="{00000000-0000-0000-0000-000000000000}"/>
          </ac:spMkLst>
        </pc:spChg>
        <pc:spChg chg="mod">
          <ac:chgData name="仁園 呂" userId="eef67f80-1e14-4c90-a22b-aad4575b3ef9" providerId="ADAL" clId="{D98932E1-BFAE-47FF-9870-EE52ED89CA8D}" dt="2020-04-20T18:54:33.337" v="788"/>
          <ac:spMkLst>
            <pc:docMk/>
            <pc:sldMk cId="0" sldId="276"/>
            <ac:spMk id="3" creationId="{00000000-0000-0000-0000-000000000000}"/>
          </ac:spMkLst>
        </pc:spChg>
        <pc:spChg chg="mod">
          <ac:chgData name="仁園 呂" userId="eef67f80-1e14-4c90-a22b-aad4575b3ef9" providerId="ADAL" clId="{D98932E1-BFAE-47FF-9870-EE52ED89CA8D}" dt="2020-04-20T18:54:33.337" v="788"/>
          <ac:spMkLst>
            <pc:docMk/>
            <pc:sldMk cId="0" sldId="276"/>
            <ac:spMk id="4" creationId="{943F8F5A-8C8B-4D90-8EAD-B3CF8DBA8182}"/>
          </ac:spMkLst>
        </pc:spChg>
      </pc:sldChg>
      <pc:sldChg chg="modSp modTransition">
        <pc:chgData name="仁園 呂" userId="eef67f80-1e14-4c90-a22b-aad4575b3ef9" providerId="ADAL" clId="{D98932E1-BFAE-47FF-9870-EE52ED89CA8D}" dt="2020-04-20T19:06:29.488" v="1673"/>
        <pc:sldMkLst>
          <pc:docMk/>
          <pc:sldMk cId="0" sldId="277"/>
        </pc:sldMkLst>
        <pc:spChg chg="mod">
          <ac:chgData name="仁園 呂" userId="eef67f80-1e14-4c90-a22b-aad4575b3ef9" providerId="ADAL" clId="{D98932E1-BFAE-47FF-9870-EE52ED89CA8D}" dt="2020-04-20T18:54:33.337" v="788"/>
          <ac:spMkLst>
            <pc:docMk/>
            <pc:sldMk cId="0" sldId="277"/>
            <ac:spMk id="2" creationId="{00000000-0000-0000-0000-000000000000}"/>
          </ac:spMkLst>
        </pc:spChg>
        <pc:spChg chg="mod">
          <ac:chgData name="仁園 呂" userId="eef67f80-1e14-4c90-a22b-aad4575b3ef9" providerId="ADAL" clId="{D98932E1-BFAE-47FF-9870-EE52ED89CA8D}" dt="2020-04-20T18:54:33.337" v="788"/>
          <ac:spMkLst>
            <pc:docMk/>
            <pc:sldMk cId="0" sldId="277"/>
            <ac:spMk id="3" creationId="{067BD729-552A-4512-B537-976F7E430E5A}"/>
          </ac:spMkLst>
        </pc:spChg>
      </pc:sldChg>
      <pc:sldChg chg="modSp modTransition">
        <pc:chgData name="仁園 呂" userId="eef67f80-1e14-4c90-a22b-aad4575b3ef9" providerId="ADAL" clId="{D98932E1-BFAE-47FF-9870-EE52ED89CA8D}" dt="2020-04-20T19:06:29.488" v="1674"/>
        <pc:sldMkLst>
          <pc:docMk/>
          <pc:sldMk cId="0" sldId="278"/>
        </pc:sldMkLst>
        <pc:spChg chg="mod">
          <ac:chgData name="仁園 呂" userId="eef67f80-1e14-4c90-a22b-aad4575b3ef9" providerId="ADAL" clId="{D98932E1-BFAE-47FF-9870-EE52ED89CA8D}" dt="2020-04-20T18:54:33.337" v="788"/>
          <ac:spMkLst>
            <pc:docMk/>
            <pc:sldMk cId="0" sldId="278"/>
            <ac:spMk id="2" creationId="{00000000-0000-0000-0000-000000000000}"/>
          </ac:spMkLst>
        </pc:spChg>
        <pc:spChg chg="mod">
          <ac:chgData name="仁園 呂" userId="eef67f80-1e14-4c90-a22b-aad4575b3ef9" providerId="ADAL" clId="{D98932E1-BFAE-47FF-9870-EE52ED89CA8D}" dt="2020-04-20T18:54:33.337" v="788"/>
          <ac:spMkLst>
            <pc:docMk/>
            <pc:sldMk cId="0" sldId="278"/>
            <ac:spMk id="3" creationId="{89541216-201D-4BD2-8872-05543809B9B0}"/>
          </ac:spMkLst>
        </pc:spChg>
      </pc:sldChg>
      <pc:sldChg chg="modSp modTransition">
        <pc:chgData name="仁園 呂" userId="eef67f80-1e14-4c90-a22b-aad4575b3ef9" providerId="ADAL" clId="{D98932E1-BFAE-47FF-9870-EE52ED89CA8D}" dt="2020-04-20T19:06:29.488" v="1675"/>
        <pc:sldMkLst>
          <pc:docMk/>
          <pc:sldMk cId="0" sldId="279"/>
        </pc:sldMkLst>
        <pc:spChg chg="mod">
          <ac:chgData name="仁園 呂" userId="eef67f80-1e14-4c90-a22b-aad4575b3ef9" providerId="ADAL" clId="{D98932E1-BFAE-47FF-9870-EE52ED89CA8D}" dt="2020-04-20T18:54:33.337" v="788"/>
          <ac:spMkLst>
            <pc:docMk/>
            <pc:sldMk cId="0" sldId="279"/>
            <ac:spMk id="2" creationId="{00000000-0000-0000-0000-000000000000}"/>
          </ac:spMkLst>
        </pc:spChg>
        <pc:spChg chg="mod">
          <ac:chgData name="仁園 呂" userId="eef67f80-1e14-4c90-a22b-aad4575b3ef9" providerId="ADAL" clId="{D98932E1-BFAE-47FF-9870-EE52ED89CA8D}" dt="2020-04-20T18:54:33.337" v="788"/>
          <ac:spMkLst>
            <pc:docMk/>
            <pc:sldMk cId="0" sldId="279"/>
            <ac:spMk id="3" creationId="{73DD2A11-24B9-4D63-84FE-E9A975B61BD0}"/>
          </ac:spMkLst>
        </pc:spChg>
      </pc:sldChg>
      <pc:sldChg chg="modSp modTransition">
        <pc:chgData name="仁園 呂" userId="eef67f80-1e14-4c90-a22b-aad4575b3ef9" providerId="ADAL" clId="{D98932E1-BFAE-47FF-9870-EE52ED89CA8D}" dt="2020-04-20T19:06:29.488" v="1676"/>
        <pc:sldMkLst>
          <pc:docMk/>
          <pc:sldMk cId="0" sldId="280"/>
        </pc:sldMkLst>
        <pc:spChg chg="mod">
          <ac:chgData name="仁園 呂" userId="eef67f80-1e14-4c90-a22b-aad4575b3ef9" providerId="ADAL" clId="{D98932E1-BFAE-47FF-9870-EE52ED89CA8D}" dt="2020-04-20T18:54:33.337" v="788"/>
          <ac:spMkLst>
            <pc:docMk/>
            <pc:sldMk cId="0" sldId="280"/>
            <ac:spMk id="2" creationId="{00000000-0000-0000-0000-000000000000}"/>
          </ac:spMkLst>
        </pc:spChg>
        <pc:spChg chg="mod">
          <ac:chgData name="仁園 呂" userId="eef67f80-1e14-4c90-a22b-aad4575b3ef9" providerId="ADAL" clId="{D98932E1-BFAE-47FF-9870-EE52ED89CA8D}" dt="2020-04-20T18:54:33.337" v="788"/>
          <ac:spMkLst>
            <pc:docMk/>
            <pc:sldMk cId="0" sldId="280"/>
            <ac:spMk id="3" creationId="{00000000-0000-0000-0000-000000000000}"/>
          </ac:spMkLst>
        </pc:spChg>
        <pc:spChg chg="mod">
          <ac:chgData name="仁園 呂" userId="eef67f80-1e14-4c90-a22b-aad4575b3ef9" providerId="ADAL" clId="{D98932E1-BFAE-47FF-9870-EE52ED89CA8D}" dt="2020-04-20T18:54:33.337" v="788"/>
          <ac:spMkLst>
            <pc:docMk/>
            <pc:sldMk cId="0" sldId="280"/>
            <ac:spMk id="6" creationId="{311EBD3C-D0C8-46CD-B5DB-A2DE9F137F09}"/>
          </ac:spMkLst>
        </pc:spChg>
      </pc:sldChg>
      <pc:sldChg chg="modSp modTransition">
        <pc:chgData name="仁園 呂" userId="eef67f80-1e14-4c90-a22b-aad4575b3ef9" providerId="ADAL" clId="{D98932E1-BFAE-47FF-9870-EE52ED89CA8D}" dt="2020-04-20T19:06:29.488" v="1677"/>
        <pc:sldMkLst>
          <pc:docMk/>
          <pc:sldMk cId="0" sldId="281"/>
        </pc:sldMkLst>
        <pc:spChg chg="mod">
          <ac:chgData name="仁園 呂" userId="eef67f80-1e14-4c90-a22b-aad4575b3ef9" providerId="ADAL" clId="{D98932E1-BFAE-47FF-9870-EE52ED89CA8D}" dt="2020-04-20T18:54:33.337" v="788"/>
          <ac:spMkLst>
            <pc:docMk/>
            <pc:sldMk cId="0" sldId="281"/>
            <ac:spMk id="2" creationId="{00000000-0000-0000-0000-000000000000}"/>
          </ac:spMkLst>
        </pc:spChg>
        <pc:spChg chg="mod">
          <ac:chgData name="仁園 呂" userId="eef67f80-1e14-4c90-a22b-aad4575b3ef9" providerId="ADAL" clId="{D98932E1-BFAE-47FF-9870-EE52ED89CA8D}" dt="2020-04-20T18:54:33.337" v="788"/>
          <ac:spMkLst>
            <pc:docMk/>
            <pc:sldMk cId="0" sldId="281"/>
            <ac:spMk id="3" creationId="{00000000-0000-0000-0000-000000000000}"/>
          </ac:spMkLst>
        </pc:spChg>
        <pc:spChg chg="mod">
          <ac:chgData name="仁園 呂" userId="eef67f80-1e14-4c90-a22b-aad4575b3ef9" providerId="ADAL" clId="{D98932E1-BFAE-47FF-9870-EE52ED89CA8D}" dt="2020-04-20T18:54:33.337" v="788"/>
          <ac:spMkLst>
            <pc:docMk/>
            <pc:sldMk cId="0" sldId="281"/>
            <ac:spMk id="6" creationId="{721F8C71-618A-4CC6-B2BC-2D9BB94D7957}"/>
          </ac:spMkLst>
        </pc:spChg>
      </pc:sldChg>
      <pc:sldChg chg="modSp modTransition">
        <pc:chgData name="仁園 呂" userId="eef67f80-1e14-4c90-a22b-aad4575b3ef9" providerId="ADAL" clId="{D98932E1-BFAE-47FF-9870-EE52ED89CA8D}" dt="2020-04-20T19:06:29.488" v="1678"/>
        <pc:sldMkLst>
          <pc:docMk/>
          <pc:sldMk cId="0" sldId="282"/>
        </pc:sldMkLst>
        <pc:spChg chg="mod">
          <ac:chgData name="仁園 呂" userId="eef67f80-1e14-4c90-a22b-aad4575b3ef9" providerId="ADAL" clId="{D98932E1-BFAE-47FF-9870-EE52ED89CA8D}" dt="2020-04-20T18:54:33.337" v="788"/>
          <ac:spMkLst>
            <pc:docMk/>
            <pc:sldMk cId="0" sldId="282"/>
            <ac:spMk id="2" creationId="{00000000-0000-0000-0000-000000000000}"/>
          </ac:spMkLst>
        </pc:spChg>
        <pc:spChg chg="mod">
          <ac:chgData name="仁園 呂" userId="eef67f80-1e14-4c90-a22b-aad4575b3ef9" providerId="ADAL" clId="{D98932E1-BFAE-47FF-9870-EE52ED89CA8D}" dt="2020-04-20T18:54:33.337" v="788"/>
          <ac:spMkLst>
            <pc:docMk/>
            <pc:sldMk cId="0" sldId="282"/>
            <ac:spMk id="8" creationId="{C4EE08AE-6EA7-424C-9494-7ADE48F64B05}"/>
          </ac:spMkLst>
        </pc:spChg>
      </pc:sldChg>
      <pc:sldChg chg="modSp modTransition">
        <pc:chgData name="仁園 呂" userId="eef67f80-1e14-4c90-a22b-aad4575b3ef9" providerId="ADAL" clId="{D98932E1-BFAE-47FF-9870-EE52ED89CA8D}" dt="2020-04-20T19:06:29.488" v="1679"/>
        <pc:sldMkLst>
          <pc:docMk/>
          <pc:sldMk cId="0" sldId="283"/>
        </pc:sldMkLst>
        <pc:spChg chg="mod">
          <ac:chgData name="仁園 呂" userId="eef67f80-1e14-4c90-a22b-aad4575b3ef9" providerId="ADAL" clId="{D98932E1-BFAE-47FF-9870-EE52ED89CA8D}" dt="2020-04-20T18:54:33.337" v="788"/>
          <ac:spMkLst>
            <pc:docMk/>
            <pc:sldMk cId="0" sldId="283"/>
            <ac:spMk id="2" creationId="{00000000-0000-0000-0000-000000000000}"/>
          </ac:spMkLst>
        </pc:spChg>
        <pc:spChg chg="mod">
          <ac:chgData name="仁園 呂" userId="eef67f80-1e14-4c90-a22b-aad4575b3ef9" providerId="ADAL" clId="{D98932E1-BFAE-47FF-9870-EE52ED89CA8D}" dt="2020-04-20T18:54:33.337" v="788"/>
          <ac:spMkLst>
            <pc:docMk/>
            <pc:sldMk cId="0" sldId="283"/>
            <ac:spMk id="3" creationId="{C4BAB986-731A-429B-8EAA-067AF88F836D}"/>
          </ac:spMkLst>
        </pc:spChg>
      </pc:sldChg>
      <pc:sldChg chg="modSp modTransition">
        <pc:chgData name="仁園 呂" userId="eef67f80-1e14-4c90-a22b-aad4575b3ef9" providerId="ADAL" clId="{D98932E1-BFAE-47FF-9870-EE52ED89CA8D}" dt="2020-04-20T19:06:29.488" v="1680"/>
        <pc:sldMkLst>
          <pc:docMk/>
          <pc:sldMk cId="0" sldId="284"/>
        </pc:sldMkLst>
        <pc:spChg chg="mod">
          <ac:chgData name="仁園 呂" userId="eef67f80-1e14-4c90-a22b-aad4575b3ef9" providerId="ADAL" clId="{D98932E1-BFAE-47FF-9870-EE52ED89CA8D}" dt="2020-04-20T18:54:33.337" v="788"/>
          <ac:spMkLst>
            <pc:docMk/>
            <pc:sldMk cId="0" sldId="284"/>
            <ac:spMk id="2" creationId="{00000000-0000-0000-0000-000000000000}"/>
          </ac:spMkLst>
        </pc:spChg>
        <pc:spChg chg="mod">
          <ac:chgData name="仁園 呂" userId="eef67f80-1e14-4c90-a22b-aad4575b3ef9" providerId="ADAL" clId="{D98932E1-BFAE-47FF-9870-EE52ED89CA8D}" dt="2020-04-20T18:54:33.337" v="788"/>
          <ac:spMkLst>
            <pc:docMk/>
            <pc:sldMk cId="0" sldId="284"/>
            <ac:spMk id="3" creationId="{3A05CFA2-F298-448F-9DE1-3456029D9AB2}"/>
          </ac:spMkLst>
        </pc:spChg>
      </pc:sldChg>
      <pc:sldChg chg="modSp modTransition">
        <pc:chgData name="仁園 呂" userId="eef67f80-1e14-4c90-a22b-aad4575b3ef9" providerId="ADAL" clId="{D98932E1-BFAE-47FF-9870-EE52ED89CA8D}" dt="2020-04-20T19:06:29.488" v="1681"/>
        <pc:sldMkLst>
          <pc:docMk/>
          <pc:sldMk cId="0" sldId="285"/>
        </pc:sldMkLst>
        <pc:spChg chg="mod">
          <ac:chgData name="仁園 呂" userId="eef67f80-1e14-4c90-a22b-aad4575b3ef9" providerId="ADAL" clId="{D98932E1-BFAE-47FF-9870-EE52ED89CA8D}" dt="2020-04-20T18:54:33.337" v="788"/>
          <ac:spMkLst>
            <pc:docMk/>
            <pc:sldMk cId="0" sldId="285"/>
            <ac:spMk id="2" creationId="{00000000-0000-0000-0000-000000000000}"/>
          </ac:spMkLst>
        </pc:spChg>
        <pc:spChg chg="mod">
          <ac:chgData name="仁園 呂" userId="eef67f80-1e14-4c90-a22b-aad4575b3ef9" providerId="ADAL" clId="{D98932E1-BFAE-47FF-9870-EE52ED89CA8D}" dt="2020-04-20T18:54:33.337" v="788"/>
          <ac:spMkLst>
            <pc:docMk/>
            <pc:sldMk cId="0" sldId="285"/>
            <ac:spMk id="3" creationId="{C47FB76C-49AA-41DF-A5BF-886EF6C1D218}"/>
          </ac:spMkLst>
        </pc:spChg>
        <pc:spChg chg="mod">
          <ac:chgData name="仁園 呂" userId="eef67f80-1e14-4c90-a22b-aad4575b3ef9" providerId="ADAL" clId="{D98932E1-BFAE-47FF-9870-EE52ED89CA8D}" dt="2020-04-20T18:54:33.337" v="788"/>
          <ac:spMkLst>
            <pc:docMk/>
            <pc:sldMk cId="0" sldId="285"/>
            <ac:spMk id="5" creationId="{00000000-0000-0000-0000-000000000000}"/>
          </ac:spMkLst>
        </pc:spChg>
      </pc:sldChg>
      <pc:sldChg chg="modSp modTransition">
        <pc:chgData name="仁園 呂" userId="eef67f80-1e14-4c90-a22b-aad4575b3ef9" providerId="ADAL" clId="{D98932E1-BFAE-47FF-9870-EE52ED89CA8D}" dt="2020-04-20T19:06:29.488" v="1682"/>
        <pc:sldMkLst>
          <pc:docMk/>
          <pc:sldMk cId="0" sldId="286"/>
        </pc:sldMkLst>
        <pc:spChg chg="mod">
          <ac:chgData name="仁園 呂" userId="eef67f80-1e14-4c90-a22b-aad4575b3ef9" providerId="ADAL" clId="{D98932E1-BFAE-47FF-9870-EE52ED89CA8D}" dt="2020-04-20T18:54:33.337" v="788"/>
          <ac:spMkLst>
            <pc:docMk/>
            <pc:sldMk cId="0" sldId="286"/>
            <ac:spMk id="2" creationId="{00000000-0000-0000-0000-000000000000}"/>
          </ac:spMkLst>
        </pc:spChg>
        <pc:spChg chg="mod">
          <ac:chgData name="仁園 呂" userId="eef67f80-1e14-4c90-a22b-aad4575b3ef9" providerId="ADAL" clId="{D98932E1-BFAE-47FF-9870-EE52ED89CA8D}" dt="2020-04-20T18:54:33.337" v="788"/>
          <ac:spMkLst>
            <pc:docMk/>
            <pc:sldMk cId="0" sldId="286"/>
            <ac:spMk id="3" creationId="{DEAABD44-A70E-471A-9B2E-769EA8C1BC72}"/>
          </ac:spMkLst>
        </pc:spChg>
        <pc:spChg chg="mod">
          <ac:chgData name="仁園 呂" userId="eef67f80-1e14-4c90-a22b-aad4575b3ef9" providerId="ADAL" clId="{D98932E1-BFAE-47FF-9870-EE52ED89CA8D}" dt="2020-04-20T18:54:33.337" v="788"/>
          <ac:spMkLst>
            <pc:docMk/>
            <pc:sldMk cId="0" sldId="286"/>
            <ac:spMk id="5" creationId="{00000000-0000-0000-0000-000000000000}"/>
          </ac:spMkLst>
        </pc:spChg>
      </pc:sldChg>
      <pc:sldChg chg="modSp modTransition">
        <pc:chgData name="仁園 呂" userId="eef67f80-1e14-4c90-a22b-aad4575b3ef9" providerId="ADAL" clId="{D98932E1-BFAE-47FF-9870-EE52ED89CA8D}" dt="2020-04-20T19:06:29.488" v="1683"/>
        <pc:sldMkLst>
          <pc:docMk/>
          <pc:sldMk cId="0" sldId="287"/>
        </pc:sldMkLst>
        <pc:spChg chg="mod">
          <ac:chgData name="仁園 呂" userId="eef67f80-1e14-4c90-a22b-aad4575b3ef9" providerId="ADAL" clId="{D98932E1-BFAE-47FF-9870-EE52ED89CA8D}" dt="2020-04-20T18:54:33.337" v="788"/>
          <ac:spMkLst>
            <pc:docMk/>
            <pc:sldMk cId="0" sldId="287"/>
            <ac:spMk id="2" creationId="{00000000-0000-0000-0000-000000000000}"/>
          </ac:spMkLst>
        </pc:spChg>
        <pc:spChg chg="mod">
          <ac:chgData name="仁園 呂" userId="eef67f80-1e14-4c90-a22b-aad4575b3ef9" providerId="ADAL" clId="{D98932E1-BFAE-47FF-9870-EE52ED89CA8D}" dt="2020-04-20T18:54:33.337" v="788"/>
          <ac:spMkLst>
            <pc:docMk/>
            <pc:sldMk cId="0" sldId="287"/>
            <ac:spMk id="3" creationId="{D5AA2720-8C73-4136-97CB-868E784C96FF}"/>
          </ac:spMkLst>
        </pc:spChg>
      </pc:sldChg>
      <pc:sldChg chg="modSp modTransition">
        <pc:chgData name="仁園 呂" userId="eef67f80-1e14-4c90-a22b-aad4575b3ef9" providerId="ADAL" clId="{D98932E1-BFAE-47FF-9870-EE52ED89CA8D}" dt="2020-04-20T19:06:29.488" v="1685"/>
        <pc:sldMkLst>
          <pc:docMk/>
          <pc:sldMk cId="0" sldId="288"/>
        </pc:sldMkLst>
        <pc:spChg chg="mod">
          <ac:chgData name="仁園 呂" userId="eef67f80-1e14-4c90-a22b-aad4575b3ef9" providerId="ADAL" clId="{D98932E1-BFAE-47FF-9870-EE52ED89CA8D}" dt="2020-04-20T18:54:33.337" v="788"/>
          <ac:spMkLst>
            <pc:docMk/>
            <pc:sldMk cId="0" sldId="288"/>
            <ac:spMk id="2" creationId="{00000000-0000-0000-0000-000000000000}"/>
          </ac:spMkLst>
        </pc:spChg>
        <pc:spChg chg="mod">
          <ac:chgData name="仁園 呂" userId="eef67f80-1e14-4c90-a22b-aad4575b3ef9" providerId="ADAL" clId="{D98932E1-BFAE-47FF-9870-EE52ED89CA8D}" dt="2020-04-20T18:54:33.337" v="788"/>
          <ac:spMkLst>
            <pc:docMk/>
            <pc:sldMk cId="0" sldId="288"/>
            <ac:spMk id="3" creationId="{00000000-0000-0000-0000-000000000000}"/>
          </ac:spMkLst>
        </pc:spChg>
        <pc:spChg chg="mod">
          <ac:chgData name="仁園 呂" userId="eef67f80-1e14-4c90-a22b-aad4575b3ef9" providerId="ADAL" clId="{D98932E1-BFAE-47FF-9870-EE52ED89CA8D}" dt="2020-04-20T18:54:33.337" v="788"/>
          <ac:spMkLst>
            <pc:docMk/>
            <pc:sldMk cId="0" sldId="288"/>
            <ac:spMk id="7" creationId="{99269AB0-D358-4093-8FEC-E26168B254E5}"/>
          </ac:spMkLst>
        </pc:spChg>
      </pc:sldChg>
      <pc:sldChg chg="modSp modTransition">
        <pc:chgData name="仁園 呂" userId="eef67f80-1e14-4c90-a22b-aad4575b3ef9" providerId="ADAL" clId="{D98932E1-BFAE-47FF-9870-EE52ED89CA8D}" dt="2020-04-20T19:06:29.488" v="1686"/>
        <pc:sldMkLst>
          <pc:docMk/>
          <pc:sldMk cId="0" sldId="289"/>
        </pc:sldMkLst>
        <pc:spChg chg="mod">
          <ac:chgData name="仁園 呂" userId="eef67f80-1e14-4c90-a22b-aad4575b3ef9" providerId="ADAL" clId="{D98932E1-BFAE-47FF-9870-EE52ED89CA8D}" dt="2020-04-20T18:54:33.337" v="788"/>
          <ac:spMkLst>
            <pc:docMk/>
            <pc:sldMk cId="0" sldId="289"/>
            <ac:spMk id="2" creationId="{00000000-0000-0000-0000-000000000000}"/>
          </ac:spMkLst>
        </pc:spChg>
        <pc:spChg chg="mod">
          <ac:chgData name="仁園 呂" userId="eef67f80-1e14-4c90-a22b-aad4575b3ef9" providerId="ADAL" clId="{D98932E1-BFAE-47FF-9870-EE52ED89CA8D}" dt="2020-04-20T18:54:33.337" v="788"/>
          <ac:spMkLst>
            <pc:docMk/>
            <pc:sldMk cId="0" sldId="289"/>
            <ac:spMk id="3" creationId="{B4B114C4-5BB6-43D6-AD66-82D2263FAE62}"/>
          </ac:spMkLst>
        </pc:spChg>
      </pc:sldChg>
      <pc:sldChg chg="modSp modTransition">
        <pc:chgData name="仁園 呂" userId="eef67f80-1e14-4c90-a22b-aad4575b3ef9" providerId="ADAL" clId="{D98932E1-BFAE-47FF-9870-EE52ED89CA8D}" dt="2020-04-20T19:06:29.488" v="1687"/>
        <pc:sldMkLst>
          <pc:docMk/>
          <pc:sldMk cId="0" sldId="290"/>
        </pc:sldMkLst>
        <pc:spChg chg="mod">
          <ac:chgData name="仁園 呂" userId="eef67f80-1e14-4c90-a22b-aad4575b3ef9" providerId="ADAL" clId="{D98932E1-BFAE-47FF-9870-EE52ED89CA8D}" dt="2020-04-20T18:54:33.337" v="788"/>
          <ac:spMkLst>
            <pc:docMk/>
            <pc:sldMk cId="0" sldId="290"/>
            <ac:spMk id="2" creationId="{00000000-0000-0000-0000-000000000000}"/>
          </ac:spMkLst>
        </pc:spChg>
        <pc:spChg chg="mod">
          <ac:chgData name="仁園 呂" userId="eef67f80-1e14-4c90-a22b-aad4575b3ef9" providerId="ADAL" clId="{D98932E1-BFAE-47FF-9870-EE52ED89CA8D}" dt="2020-04-20T18:54:33.337" v="788"/>
          <ac:spMkLst>
            <pc:docMk/>
            <pc:sldMk cId="0" sldId="290"/>
            <ac:spMk id="3" creationId="{F94C5DEA-65F5-4E32-8ADC-E7DC87DEC352}"/>
          </ac:spMkLst>
        </pc:spChg>
      </pc:sldChg>
      <pc:sldChg chg="modSp modTransition">
        <pc:chgData name="仁園 呂" userId="eef67f80-1e14-4c90-a22b-aad4575b3ef9" providerId="ADAL" clId="{D98932E1-BFAE-47FF-9870-EE52ED89CA8D}" dt="2020-04-20T19:06:29.488" v="1688"/>
        <pc:sldMkLst>
          <pc:docMk/>
          <pc:sldMk cId="0" sldId="291"/>
        </pc:sldMkLst>
        <pc:spChg chg="mod">
          <ac:chgData name="仁園 呂" userId="eef67f80-1e14-4c90-a22b-aad4575b3ef9" providerId="ADAL" clId="{D98932E1-BFAE-47FF-9870-EE52ED89CA8D}" dt="2020-04-20T18:54:33.337" v="788"/>
          <ac:spMkLst>
            <pc:docMk/>
            <pc:sldMk cId="0" sldId="291"/>
            <ac:spMk id="2" creationId="{00000000-0000-0000-0000-000000000000}"/>
          </ac:spMkLst>
        </pc:spChg>
        <pc:spChg chg="mod">
          <ac:chgData name="仁園 呂" userId="eef67f80-1e14-4c90-a22b-aad4575b3ef9" providerId="ADAL" clId="{D98932E1-BFAE-47FF-9870-EE52ED89CA8D}" dt="2020-04-20T18:54:33.337" v="788"/>
          <ac:spMkLst>
            <pc:docMk/>
            <pc:sldMk cId="0" sldId="291"/>
            <ac:spMk id="3" creationId="{1F2D4878-1D87-4CB4-802D-32DC9633DFCD}"/>
          </ac:spMkLst>
        </pc:spChg>
      </pc:sldChg>
      <pc:sldChg chg="modSp modTransition">
        <pc:chgData name="仁園 呂" userId="eef67f80-1e14-4c90-a22b-aad4575b3ef9" providerId="ADAL" clId="{D98932E1-BFAE-47FF-9870-EE52ED89CA8D}" dt="2020-04-20T19:06:29.488" v="1689"/>
        <pc:sldMkLst>
          <pc:docMk/>
          <pc:sldMk cId="0" sldId="292"/>
        </pc:sldMkLst>
        <pc:spChg chg="mod">
          <ac:chgData name="仁園 呂" userId="eef67f80-1e14-4c90-a22b-aad4575b3ef9" providerId="ADAL" clId="{D98932E1-BFAE-47FF-9870-EE52ED89CA8D}" dt="2020-04-20T18:54:33.337" v="788"/>
          <ac:spMkLst>
            <pc:docMk/>
            <pc:sldMk cId="0" sldId="292"/>
            <ac:spMk id="2" creationId="{00000000-0000-0000-0000-000000000000}"/>
          </ac:spMkLst>
        </pc:spChg>
        <pc:spChg chg="mod">
          <ac:chgData name="仁園 呂" userId="eef67f80-1e14-4c90-a22b-aad4575b3ef9" providerId="ADAL" clId="{D98932E1-BFAE-47FF-9870-EE52ED89CA8D}" dt="2020-04-20T18:54:33.337" v="788"/>
          <ac:spMkLst>
            <pc:docMk/>
            <pc:sldMk cId="0" sldId="292"/>
            <ac:spMk id="3" creationId="{00000000-0000-0000-0000-000000000000}"/>
          </ac:spMkLst>
        </pc:spChg>
        <pc:spChg chg="mod">
          <ac:chgData name="仁園 呂" userId="eef67f80-1e14-4c90-a22b-aad4575b3ef9" providerId="ADAL" clId="{D98932E1-BFAE-47FF-9870-EE52ED89CA8D}" dt="2020-04-20T18:54:33.337" v="788"/>
          <ac:spMkLst>
            <pc:docMk/>
            <pc:sldMk cId="0" sldId="292"/>
            <ac:spMk id="7" creationId="{782C98E6-28E0-4FBD-8116-8EC16176B329}"/>
          </ac:spMkLst>
        </pc:spChg>
      </pc:sldChg>
      <pc:sldChg chg="modSp modTransition">
        <pc:chgData name="仁園 呂" userId="eef67f80-1e14-4c90-a22b-aad4575b3ef9" providerId="ADAL" clId="{D98932E1-BFAE-47FF-9870-EE52ED89CA8D}" dt="2020-04-20T19:06:29.488" v="1690"/>
        <pc:sldMkLst>
          <pc:docMk/>
          <pc:sldMk cId="0" sldId="293"/>
        </pc:sldMkLst>
        <pc:spChg chg="mod">
          <ac:chgData name="仁園 呂" userId="eef67f80-1e14-4c90-a22b-aad4575b3ef9" providerId="ADAL" clId="{D98932E1-BFAE-47FF-9870-EE52ED89CA8D}" dt="2020-04-20T18:54:33.337" v="788"/>
          <ac:spMkLst>
            <pc:docMk/>
            <pc:sldMk cId="0" sldId="293"/>
            <ac:spMk id="2" creationId="{00000000-0000-0000-0000-000000000000}"/>
          </ac:spMkLst>
        </pc:spChg>
        <pc:spChg chg="mod">
          <ac:chgData name="仁園 呂" userId="eef67f80-1e14-4c90-a22b-aad4575b3ef9" providerId="ADAL" clId="{D98932E1-BFAE-47FF-9870-EE52ED89CA8D}" dt="2020-04-20T18:54:33.337" v="788"/>
          <ac:spMkLst>
            <pc:docMk/>
            <pc:sldMk cId="0" sldId="293"/>
            <ac:spMk id="3" creationId="{DE212017-988B-4EC7-A591-51C6C1182F52}"/>
          </ac:spMkLst>
        </pc:spChg>
        <pc:spChg chg="mod">
          <ac:chgData name="仁園 呂" userId="eef67f80-1e14-4c90-a22b-aad4575b3ef9" providerId="ADAL" clId="{D98932E1-BFAE-47FF-9870-EE52ED89CA8D}" dt="2020-04-20T18:54:33.337" v="788"/>
          <ac:spMkLst>
            <pc:docMk/>
            <pc:sldMk cId="0" sldId="293"/>
            <ac:spMk id="5" creationId="{00000000-0000-0000-0000-000000000000}"/>
          </ac:spMkLst>
        </pc:spChg>
      </pc:sldChg>
      <pc:sldChg chg="modSp modTransition">
        <pc:chgData name="仁園 呂" userId="eef67f80-1e14-4c90-a22b-aad4575b3ef9" providerId="ADAL" clId="{D98932E1-BFAE-47FF-9870-EE52ED89CA8D}" dt="2020-04-20T19:06:29.488" v="1691"/>
        <pc:sldMkLst>
          <pc:docMk/>
          <pc:sldMk cId="0" sldId="294"/>
        </pc:sldMkLst>
        <pc:spChg chg="mod">
          <ac:chgData name="仁園 呂" userId="eef67f80-1e14-4c90-a22b-aad4575b3ef9" providerId="ADAL" clId="{D98932E1-BFAE-47FF-9870-EE52ED89CA8D}" dt="2020-04-20T18:54:33.337" v="788"/>
          <ac:spMkLst>
            <pc:docMk/>
            <pc:sldMk cId="0" sldId="294"/>
            <ac:spMk id="2" creationId="{00000000-0000-0000-0000-000000000000}"/>
          </ac:spMkLst>
        </pc:spChg>
        <pc:spChg chg="mod">
          <ac:chgData name="仁園 呂" userId="eef67f80-1e14-4c90-a22b-aad4575b3ef9" providerId="ADAL" clId="{D98932E1-BFAE-47FF-9870-EE52ED89CA8D}" dt="2020-04-20T18:54:33.337" v="788"/>
          <ac:spMkLst>
            <pc:docMk/>
            <pc:sldMk cId="0" sldId="294"/>
            <ac:spMk id="3" creationId="{E917F76B-6B1E-46E7-B965-EEF871811AF7}"/>
          </ac:spMkLst>
        </pc:spChg>
      </pc:sldChg>
      <pc:sldChg chg="modSp modTransition">
        <pc:chgData name="仁園 呂" userId="eef67f80-1e14-4c90-a22b-aad4575b3ef9" providerId="ADAL" clId="{D98932E1-BFAE-47FF-9870-EE52ED89CA8D}" dt="2020-04-20T19:06:29.488" v="1693"/>
        <pc:sldMkLst>
          <pc:docMk/>
          <pc:sldMk cId="0" sldId="295"/>
        </pc:sldMkLst>
        <pc:spChg chg="mod">
          <ac:chgData name="仁園 呂" userId="eef67f80-1e14-4c90-a22b-aad4575b3ef9" providerId="ADAL" clId="{D98932E1-BFAE-47FF-9870-EE52ED89CA8D}" dt="2020-04-20T18:54:33.337" v="788"/>
          <ac:spMkLst>
            <pc:docMk/>
            <pc:sldMk cId="0" sldId="295"/>
            <ac:spMk id="2" creationId="{00000000-0000-0000-0000-000000000000}"/>
          </ac:spMkLst>
        </pc:spChg>
        <pc:spChg chg="mod">
          <ac:chgData name="仁園 呂" userId="eef67f80-1e14-4c90-a22b-aad4575b3ef9" providerId="ADAL" clId="{D98932E1-BFAE-47FF-9870-EE52ED89CA8D}" dt="2020-04-20T18:54:33.337" v="788"/>
          <ac:spMkLst>
            <pc:docMk/>
            <pc:sldMk cId="0" sldId="295"/>
            <ac:spMk id="3" creationId="{14ADD1DE-9D6B-4554-BB56-5B8844F046FA}"/>
          </ac:spMkLst>
        </pc:spChg>
      </pc:sldChg>
      <pc:sldChg chg="modSp modTransition">
        <pc:chgData name="仁園 呂" userId="eef67f80-1e14-4c90-a22b-aad4575b3ef9" providerId="ADAL" clId="{D98932E1-BFAE-47FF-9870-EE52ED89CA8D}" dt="2020-04-20T19:06:29.488" v="1694"/>
        <pc:sldMkLst>
          <pc:docMk/>
          <pc:sldMk cId="0" sldId="296"/>
        </pc:sldMkLst>
        <pc:spChg chg="mod">
          <ac:chgData name="仁園 呂" userId="eef67f80-1e14-4c90-a22b-aad4575b3ef9" providerId="ADAL" clId="{D98932E1-BFAE-47FF-9870-EE52ED89CA8D}" dt="2020-04-20T18:54:33.337" v="788"/>
          <ac:spMkLst>
            <pc:docMk/>
            <pc:sldMk cId="0" sldId="296"/>
            <ac:spMk id="2" creationId="{00000000-0000-0000-0000-000000000000}"/>
          </ac:spMkLst>
        </pc:spChg>
        <pc:spChg chg="mod">
          <ac:chgData name="仁園 呂" userId="eef67f80-1e14-4c90-a22b-aad4575b3ef9" providerId="ADAL" clId="{D98932E1-BFAE-47FF-9870-EE52ED89CA8D}" dt="2020-04-20T18:54:33.337" v="788"/>
          <ac:spMkLst>
            <pc:docMk/>
            <pc:sldMk cId="0" sldId="296"/>
            <ac:spMk id="3" creationId="{00000000-0000-0000-0000-000000000000}"/>
          </ac:spMkLst>
        </pc:spChg>
        <pc:spChg chg="mod">
          <ac:chgData name="仁園 呂" userId="eef67f80-1e14-4c90-a22b-aad4575b3ef9" providerId="ADAL" clId="{D98932E1-BFAE-47FF-9870-EE52ED89CA8D}" dt="2020-04-20T18:54:33.337" v="788"/>
          <ac:spMkLst>
            <pc:docMk/>
            <pc:sldMk cId="0" sldId="296"/>
            <ac:spMk id="6" creationId="{6B54333B-F37E-45BB-809F-F9689CED492F}"/>
          </ac:spMkLst>
        </pc:spChg>
      </pc:sldChg>
      <pc:sldChg chg="modSp modTransition">
        <pc:chgData name="仁園 呂" userId="eef67f80-1e14-4c90-a22b-aad4575b3ef9" providerId="ADAL" clId="{D98932E1-BFAE-47FF-9870-EE52ED89CA8D}" dt="2020-04-20T19:06:29.488" v="1695"/>
        <pc:sldMkLst>
          <pc:docMk/>
          <pc:sldMk cId="0" sldId="297"/>
        </pc:sldMkLst>
        <pc:spChg chg="mod">
          <ac:chgData name="仁園 呂" userId="eef67f80-1e14-4c90-a22b-aad4575b3ef9" providerId="ADAL" clId="{D98932E1-BFAE-47FF-9870-EE52ED89CA8D}" dt="2020-04-20T18:54:33.337" v="788"/>
          <ac:spMkLst>
            <pc:docMk/>
            <pc:sldMk cId="0" sldId="297"/>
            <ac:spMk id="2" creationId="{00000000-0000-0000-0000-000000000000}"/>
          </ac:spMkLst>
        </pc:spChg>
        <pc:spChg chg="mod">
          <ac:chgData name="仁園 呂" userId="eef67f80-1e14-4c90-a22b-aad4575b3ef9" providerId="ADAL" clId="{D98932E1-BFAE-47FF-9870-EE52ED89CA8D}" dt="2020-04-20T18:54:33.337" v="788"/>
          <ac:spMkLst>
            <pc:docMk/>
            <pc:sldMk cId="0" sldId="297"/>
            <ac:spMk id="3" creationId="{46FBC4C2-0590-408D-9176-00BE0CA7B99C}"/>
          </ac:spMkLst>
        </pc:spChg>
      </pc:sldChg>
      <pc:sldChg chg="modSp modTransition">
        <pc:chgData name="仁園 呂" userId="eef67f80-1e14-4c90-a22b-aad4575b3ef9" providerId="ADAL" clId="{D98932E1-BFAE-47FF-9870-EE52ED89CA8D}" dt="2020-04-20T19:06:29.488" v="1696"/>
        <pc:sldMkLst>
          <pc:docMk/>
          <pc:sldMk cId="0" sldId="298"/>
        </pc:sldMkLst>
        <pc:spChg chg="mod">
          <ac:chgData name="仁園 呂" userId="eef67f80-1e14-4c90-a22b-aad4575b3ef9" providerId="ADAL" clId="{D98932E1-BFAE-47FF-9870-EE52ED89CA8D}" dt="2020-04-20T18:54:33.337" v="788"/>
          <ac:spMkLst>
            <pc:docMk/>
            <pc:sldMk cId="0" sldId="298"/>
            <ac:spMk id="2" creationId="{00000000-0000-0000-0000-000000000000}"/>
          </ac:spMkLst>
        </pc:spChg>
        <pc:spChg chg="mod">
          <ac:chgData name="仁園 呂" userId="eef67f80-1e14-4c90-a22b-aad4575b3ef9" providerId="ADAL" clId="{D98932E1-BFAE-47FF-9870-EE52ED89CA8D}" dt="2020-04-20T18:54:33.337" v="788"/>
          <ac:spMkLst>
            <pc:docMk/>
            <pc:sldMk cId="0" sldId="298"/>
            <ac:spMk id="3" creationId="{00000000-0000-0000-0000-000000000000}"/>
          </ac:spMkLst>
        </pc:spChg>
        <pc:spChg chg="mod">
          <ac:chgData name="仁園 呂" userId="eef67f80-1e14-4c90-a22b-aad4575b3ef9" providerId="ADAL" clId="{D98932E1-BFAE-47FF-9870-EE52ED89CA8D}" dt="2020-04-20T18:54:33.337" v="788"/>
          <ac:spMkLst>
            <pc:docMk/>
            <pc:sldMk cId="0" sldId="298"/>
            <ac:spMk id="8" creationId="{34B6B6D6-4D3E-499A-BD70-DC8E3CE149BC}"/>
          </ac:spMkLst>
        </pc:spChg>
      </pc:sldChg>
      <pc:sldChg chg="modSp modTransition">
        <pc:chgData name="仁園 呂" userId="eef67f80-1e14-4c90-a22b-aad4575b3ef9" providerId="ADAL" clId="{D98932E1-BFAE-47FF-9870-EE52ED89CA8D}" dt="2020-04-20T19:06:29.488" v="1697"/>
        <pc:sldMkLst>
          <pc:docMk/>
          <pc:sldMk cId="0" sldId="299"/>
        </pc:sldMkLst>
        <pc:spChg chg="mod">
          <ac:chgData name="仁園 呂" userId="eef67f80-1e14-4c90-a22b-aad4575b3ef9" providerId="ADAL" clId="{D98932E1-BFAE-47FF-9870-EE52ED89CA8D}" dt="2020-04-20T18:54:33.337" v="788"/>
          <ac:spMkLst>
            <pc:docMk/>
            <pc:sldMk cId="0" sldId="299"/>
            <ac:spMk id="2" creationId="{00000000-0000-0000-0000-000000000000}"/>
          </ac:spMkLst>
        </pc:spChg>
        <pc:spChg chg="mod">
          <ac:chgData name="仁園 呂" userId="eef67f80-1e14-4c90-a22b-aad4575b3ef9" providerId="ADAL" clId="{D98932E1-BFAE-47FF-9870-EE52ED89CA8D}" dt="2020-04-20T18:54:33.337" v="788"/>
          <ac:spMkLst>
            <pc:docMk/>
            <pc:sldMk cId="0" sldId="299"/>
            <ac:spMk id="3" creationId="{653AAEA9-2436-402A-B0C3-2B361186CAE8}"/>
          </ac:spMkLst>
        </pc:spChg>
      </pc:sldChg>
      <pc:sldChg chg="modSp modTransition">
        <pc:chgData name="仁園 呂" userId="eef67f80-1e14-4c90-a22b-aad4575b3ef9" providerId="ADAL" clId="{D98932E1-BFAE-47FF-9870-EE52ED89CA8D}" dt="2020-04-20T19:06:29.488" v="1698"/>
        <pc:sldMkLst>
          <pc:docMk/>
          <pc:sldMk cId="0" sldId="300"/>
        </pc:sldMkLst>
        <pc:spChg chg="mod">
          <ac:chgData name="仁園 呂" userId="eef67f80-1e14-4c90-a22b-aad4575b3ef9" providerId="ADAL" clId="{D98932E1-BFAE-47FF-9870-EE52ED89CA8D}" dt="2020-04-20T18:54:33.337" v="788"/>
          <ac:spMkLst>
            <pc:docMk/>
            <pc:sldMk cId="0" sldId="300"/>
            <ac:spMk id="2" creationId="{00000000-0000-0000-0000-000000000000}"/>
          </ac:spMkLst>
        </pc:spChg>
        <pc:spChg chg="mod">
          <ac:chgData name="仁園 呂" userId="eef67f80-1e14-4c90-a22b-aad4575b3ef9" providerId="ADAL" clId="{D98932E1-BFAE-47FF-9870-EE52ED89CA8D}" dt="2020-04-20T18:54:33.337" v="788"/>
          <ac:spMkLst>
            <pc:docMk/>
            <pc:sldMk cId="0" sldId="300"/>
            <ac:spMk id="3" creationId="{02A54D07-6AF1-4AF6-BEF3-76AE865A358A}"/>
          </ac:spMkLst>
        </pc:spChg>
      </pc:sldChg>
      <pc:sldChg chg="modSp modTransition">
        <pc:chgData name="仁園 呂" userId="eef67f80-1e14-4c90-a22b-aad4575b3ef9" providerId="ADAL" clId="{D98932E1-BFAE-47FF-9870-EE52ED89CA8D}" dt="2020-04-20T19:06:29.488" v="1699"/>
        <pc:sldMkLst>
          <pc:docMk/>
          <pc:sldMk cId="0" sldId="301"/>
        </pc:sldMkLst>
        <pc:spChg chg="mod">
          <ac:chgData name="仁園 呂" userId="eef67f80-1e14-4c90-a22b-aad4575b3ef9" providerId="ADAL" clId="{D98932E1-BFAE-47FF-9870-EE52ED89CA8D}" dt="2020-04-20T18:54:33.337" v="788"/>
          <ac:spMkLst>
            <pc:docMk/>
            <pc:sldMk cId="0" sldId="301"/>
            <ac:spMk id="2" creationId="{00000000-0000-0000-0000-000000000000}"/>
          </ac:spMkLst>
        </pc:spChg>
        <pc:spChg chg="mod">
          <ac:chgData name="仁園 呂" userId="eef67f80-1e14-4c90-a22b-aad4575b3ef9" providerId="ADAL" clId="{D98932E1-BFAE-47FF-9870-EE52ED89CA8D}" dt="2020-04-20T18:54:33.337" v="788"/>
          <ac:spMkLst>
            <pc:docMk/>
            <pc:sldMk cId="0" sldId="301"/>
            <ac:spMk id="3" creationId="{025015FD-9CDA-46F0-823E-744BB8119F19}"/>
          </ac:spMkLst>
        </pc:spChg>
      </pc:sldChg>
      <pc:sldChg chg="modSp modTransition">
        <pc:chgData name="仁園 呂" userId="eef67f80-1e14-4c90-a22b-aad4575b3ef9" providerId="ADAL" clId="{D98932E1-BFAE-47FF-9870-EE52ED89CA8D}" dt="2020-04-20T19:06:29.488" v="1700"/>
        <pc:sldMkLst>
          <pc:docMk/>
          <pc:sldMk cId="0" sldId="302"/>
        </pc:sldMkLst>
        <pc:spChg chg="mod">
          <ac:chgData name="仁園 呂" userId="eef67f80-1e14-4c90-a22b-aad4575b3ef9" providerId="ADAL" clId="{D98932E1-BFAE-47FF-9870-EE52ED89CA8D}" dt="2020-04-20T18:54:33.337" v="788"/>
          <ac:spMkLst>
            <pc:docMk/>
            <pc:sldMk cId="0" sldId="302"/>
            <ac:spMk id="2" creationId="{00000000-0000-0000-0000-000000000000}"/>
          </ac:spMkLst>
        </pc:spChg>
        <pc:spChg chg="mod">
          <ac:chgData name="仁園 呂" userId="eef67f80-1e14-4c90-a22b-aad4575b3ef9" providerId="ADAL" clId="{D98932E1-BFAE-47FF-9870-EE52ED89CA8D}" dt="2020-04-20T18:54:33.337" v="788"/>
          <ac:spMkLst>
            <pc:docMk/>
            <pc:sldMk cId="0" sldId="302"/>
            <ac:spMk id="3" creationId="{23DA938B-2CD2-4BC4-8097-2C8EF5632A8F}"/>
          </ac:spMkLst>
        </pc:spChg>
        <pc:picChg chg="mod">
          <ac:chgData name="仁園 呂" userId="eef67f80-1e14-4c90-a22b-aad4575b3ef9" providerId="ADAL" clId="{D98932E1-BFAE-47FF-9870-EE52ED89CA8D}" dt="2020-04-20T18:54:33.337" v="788"/>
          <ac:picMkLst>
            <pc:docMk/>
            <pc:sldMk cId="0" sldId="302"/>
            <ac:picMk id="68611" creationId="{00000000-0000-0000-0000-000000000000}"/>
          </ac:picMkLst>
        </pc:picChg>
      </pc:sldChg>
      <pc:sldChg chg="modSp modTransition">
        <pc:chgData name="仁園 呂" userId="eef67f80-1e14-4c90-a22b-aad4575b3ef9" providerId="ADAL" clId="{D98932E1-BFAE-47FF-9870-EE52ED89CA8D}" dt="2020-04-20T19:06:29.488" v="1702"/>
        <pc:sldMkLst>
          <pc:docMk/>
          <pc:sldMk cId="0" sldId="303"/>
        </pc:sldMkLst>
        <pc:spChg chg="mod">
          <ac:chgData name="仁園 呂" userId="eef67f80-1e14-4c90-a22b-aad4575b3ef9" providerId="ADAL" clId="{D98932E1-BFAE-47FF-9870-EE52ED89CA8D}" dt="2020-04-20T18:54:33.337" v="788"/>
          <ac:spMkLst>
            <pc:docMk/>
            <pc:sldMk cId="0" sldId="303"/>
            <ac:spMk id="2" creationId="{00000000-0000-0000-0000-000000000000}"/>
          </ac:spMkLst>
        </pc:spChg>
        <pc:spChg chg="mod">
          <ac:chgData name="仁園 呂" userId="eef67f80-1e14-4c90-a22b-aad4575b3ef9" providerId="ADAL" clId="{D98932E1-BFAE-47FF-9870-EE52ED89CA8D}" dt="2020-04-20T18:54:33.337" v="788"/>
          <ac:spMkLst>
            <pc:docMk/>
            <pc:sldMk cId="0" sldId="303"/>
            <ac:spMk id="3" creationId="{E4115D34-5CD3-41F2-B8B8-D55B41825F70}"/>
          </ac:spMkLst>
        </pc:spChg>
      </pc:sldChg>
      <pc:sldChg chg="modSp modTransition">
        <pc:chgData name="仁園 呂" userId="eef67f80-1e14-4c90-a22b-aad4575b3ef9" providerId="ADAL" clId="{D98932E1-BFAE-47FF-9870-EE52ED89CA8D}" dt="2020-04-20T19:06:29.488" v="1707"/>
        <pc:sldMkLst>
          <pc:docMk/>
          <pc:sldMk cId="0" sldId="305"/>
        </pc:sldMkLst>
        <pc:spChg chg="mod">
          <ac:chgData name="仁園 呂" userId="eef67f80-1e14-4c90-a22b-aad4575b3ef9" providerId="ADAL" clId="{D98932E1-BFAE-47FF-9870-EE52ED89CA8D}" dt="2020-04-20T18:54:33.337" v="788"/>
          <ac:spMkLst>
            <pc:docMk/>
            <pc:sldMk cId="0" sldId="305"/>
            <ac:spMk id="2" creationId="{00000000-0000-0000-0000-000000000000}"/>
          </ac:spMkLst>
        </pc:spChg>
        <pc:spChg chg="mod">
          <ac:chgData name="仁園 呂" userId="eef67f80-1e14-4c90-a22b-aad4575b3ef9" providerId="ADAL" clId="{D98932E1-BFAE-47FF-9870-EE52ED89CA8D}" dt="2020-04-20T18:54:33.337" v="788"/>
          <ac:spMkLst>
            <pc:docMk/>
            <pc:sldMk cId="0" sldId="305"/>
            <ac:spMk id="3" creationId="{F031D7D9-FE81-49D8-BC67-889A7EED84D0}"/>
          </ac:spMkLst>
        </pc:spChg>
      </pc:sldChg>
      <pc:sldChg chg="modSp modTransition">
        <pc:chgData name="仁園 呂" userId="eef67f80-1e14-4c90-a22b-aad4575b3ef9" providerId="ADAL" clId="{D98932E1-BFAE-47FF-9870-EE52ED89CA8D}" dt="2020-04-20T19:06:29.488" v="1708"/>
        <pc:sldMkLst>
          <pc:docMk/>
          <pc:sldMk cId="0" sldId="306"/>
        </pc:sldMkLst>
        <pc:spChg chg="mod">
          <ac:chgData name="仁園 呂" userId="eef67f80-1e14-4c90-a22b-aad4575b3ef9" providerId="ADAL" clId="{D98932E1-BFAE-47FF-9870-EE52ED89CA8D}" dt="2020-04-20T18:54:33.337" v="788"/>
          <ac:spMkLst>
            <pc:docMk/>
            <pc:sldMk cId="0" sldId="306"/>
            <ac:spMk id="2" creationId="{00000000-0000-0000-0000-000000000000}"/>
          </ac:spMkLst>
        </pc:spChg>
        <pc:spChg chg="mod">
          <ac:chgData name="仁園 呂" userId="eef67f80-1e14-4c90-a22b-aad4575b3ef9" providerId="ADAL" clId="{D98932E1-BFAE-47FF-9870-EE52ED89CA8D}" dt="2020-04-20T18:54:33.337" v="788"/>
          <ac:spMkLst>
            <pc:docMk/>
            <pc:sldMk cId="0" sldId="306"/>
            <ac:spMk id="3" creationId="{4527B9B0-16EE-4828-87A9-230BBBB64F12}"/>
          </ac:spMkLst>
        </pc:spChg>
      </pc:sldChg>
      <pc:sldChg chg="modSp modTransition">
        <pc:chgData name="仁園 呂" userId="eef67f80-1e14-4c90-a22b-aad4575b3ef9" providerId="ADAL" clId="{D98932E1-BFAE-47FF-9870-EE52ED89CA8D}" dt="2020-04-20T19:06:29.488" v="1709"/>
        <pc:sldMkLst>
          <pc:docMk/>
          <pc:sldMk cId="0" sldId="307"/>
        </pc:sldMkLst>
        <pc:spChg chg="mod">
          <ac:chgData name="仁園 呂" userId="eef67f80-1e14-4c90-a22b-aad4575b3ef9" providerId="ADAL" clId="{D98932E1-BFAE-47FF-9870-EE52ED89CA8D}" dt="2020-04-20T18:54:33.337" v="788"/>
          <ac:spMkLst>
            <pc:docMk/>
            <pc:sldMk cId="0" sldId="307"/>
            <ac:spMk id="2" creationId="{00000000-0000-0000-0000-000000000000}"/>
          </ac:spMkLst>
        </pc:spChg>
        <pc:spChg chg="mod">
          <ac:chgData name="仁園 呂" userId="eef67f80-1e14-4c90-a22b-aad4575b3ef9" providerId="ADAL" clId="{D98932E1-BFAE-47FF-9870-EE52ED89CA8D}" dt="2020-04-20T18:54:33.337" v="788"/>
          <ac:spMkLst>
            <pc:docMk/>
            <pc:sldMk cId="0" sldId="307"/>
            <ac:spMk id="3" creationId="{8C05195A-F771-4036-9758-FDE97B8E3043}"/>
          </ac:spMkLst>
        </pc:spChg>
      </pc:sldChg>
      <pc:sldChg chg="modSp modTransition">
        <pc:chgData name="仁園 呂" userId="eef67f80-1e14-4c90-a22b-aad4575b3ef9" providerId="ADAL" clId="{D98932E1-BFAE-47FF-9870-EE52ED89CA8D}" dt="2020-04-20T19:06:29.488" v="1710"/>
        <pc:sldMkLst>
          <pc:docMk/>
          <pc:sldMk cId="0" sldId="308"/>
        </pc:sldMkLst>
        <pc:spChg chg="mod">
          <ac:chgData name="仁園 呂" userId="eef67f80-1e14-4c90-a22b-aad4575b3ef9" providerId="ADAL" clId="{D98932E1-BFAE-47FF-9870-EE52ED89CA8D}" dt="2020-04-20T18:54:33.337" v="788"/>
          <ac:spMkLst>
            <pc:docMk/>
            <pc:sldMk cId="0" sldId="308"/>
            <ac:spMk id="2" creationId="{00000000-0000-0000-0000-000000000000}"/>
          </ac:spMkLst>
        </pc:spChg>
        <pc:spChg chg="mod">
          <ac:chgData name="仁園 呂" userId="eef67f80-1e14-4c90-a22b-aad4575b3ef9" providerId="ADAL" clId="{D98932E1-BFAE-47FF-9870-EE52ED89CA8D}" dt="2020-04-20T18:54:33.337" v="788"/>
          <ac:spMkLst>
            <pc:docMk/>
            <pc:sldMk cId="0" sldId="308"/>
            <ac:spMk id="3" creationId="{522246F1-5603-4E60-AC9F-3630E0C8864B}"/>
          </ac:spMkLst>
        </pc:spChg>
      </pc:sldChg>
      <pc:sldChg chg="modSp modTransition">
        <pc:chgData name="仁園 呂" userId="eef67f80-1e14-4c90-a22b-aad4575b3ef9" providerId="ADAL" clId="{D98932E1-BFAE-47FF-9870-EE52ED89CA8D}" dt="2020-04-20T19:06:29.488" v="1711"/>
        <pc:sldMkLst>
          <pc:docMk/>
          <pc:sldMk cId="0" sldId="309"/>
        </pc:sldMkLst>
        <pc:spChg chg="mod">
          <ac:chgData name="仁園 呂" userId="eef67f80-1e14-4c90-a22b-aad4575b3ef9" providerId="ADAL" clId="{D98932E1-BFAE-47FF-9870-EE52ED89CA8D}" dt="2020-04-20T18:54:33.337" v="788"/>
          <ac:spMkLst>
            <pc:docMk/>
            <pc:sldMk cId="0" sldId="309"/>
            <ac:spMk id="2" creationId="{00000000-0000-0000-0000-000000000000}"/>
          </ac:spMkLst>
        </pc:spChg>
        <pc:spChg chg="mod">
          <ac:chgData name="仁園 呂" userId="eef67f80-1e14-4c90-a22b-aad4575b3ef9" providerId="ADAL" clId="{D98932E1-BFAE-47FF-9870-EE52ED89CA8D}" dt="2020-04-20T18:54:33.337" v="788"/>
          <ac:spMkLst>
            <pc:docMk/>
            <pc:sldMk cId="0" sldId="309"/>
            <ac:spMk id="3" creationId="{08267942-BC92-4221-8A7F-14EA89DBE570}"/>
          </ac:spMkLst>
        </pc:spChg>
      </pc:sldChg>
      <pc:sldChg chg="modSp modTransition">
        <pc:chgData name="仁園 呂" userId="eef67f80-1e14-4c90-a22b-aad4575b3ef9" providerId="ADAL" clId="{D98932E1-BFAE-47FF-9870-EE52ED89CA8D}" dt="2020-04-20T19:06:29.488" v="1712"/>
        <pc:sldMkLst>
          <pc:docMk/>
          <pc:sldMk cId="0" sldId="310"/>
        </pc:sldMkLst>
        <pc:spChg chg="mod">
          <ac:chgData name="仁園 呂" userId="eef67f80-1e14-4c90-a22b-aad4575b3ef9" providerId="ADAL" clId="{D98932E1-BFAE-47FF-9870-EE52ED89CA8D}" dt="2020-04-20T18:54:33.337" v="788"/>
          <ac:spMkLst>
            <pc:docMk/>
            <pc:sldMk cId="0" sldId="310"/>
            <ac:spMk id="2" creationId="{00000000-0000-0000-0000-000000000000}"/>
          </ac:spMkLst>
        </pc:spChg>
        <pc:spChg chg="mod">
          <ac:chgData name="仁園 呂" userId="eef67f80-1e14-4c90-a22b-aad4575b3ef9" providerId="ADAL" clId="{D98932E1-BFAE-47FF-9870-EE52ED89CA8D}" dt="2020-04-20T18:54:33.337" v="788"/>
          <ac:spMkLst>
            <pc:docMk/>
            <pc:sldMk cId="0" sldId="310"/>
            <ac:spMk id="3" creationId="{B6081A59-BCDF-425C-B3C5-38D37744F89D}"/>
          </ac:spMkLst>
        </pc:spChg>
      </pc:sldChg>
      <pc:sldChg chg="modSp modTransition">
        <pc:chgData name="仁園 呂" userId="eef67f80-1e14-4c90-a22b-aad4575b3ef9" providerId="ADAL" clId="{D98932E1-BFAE-47FF-9870-EE52ED89CA8D}" dt="2020-04-20T19:06:29.488" v="1714"/>
        <pc:sldMkLst>
          <pc:docMk/>
          <pc:sldMk cId="0" sldId="311"/>
        </pc:sldMkLst>
        <pc:spChg chg="mod">
          <ac:chgData name="仁園 呂" userId="eef67f80-1e14-4c90-a22b-aad4575b3ef9" providerId="ADAL" clId="{D98932E1-BFAE-47FF-9870-EE52ED89CA8D}" dt="2020-04-20T18:54:33.337" v="788"/>
          <ac:spMkLst>
            <pc:docMk/>
            <pc:sldMk cId="0" sldId="311"/>
            <ac:spMk id="2" creationId="{00000000-0000-0000-0000-000000000000}"/>
          </ac:spMkLst>
        </pc:spChg>
        <pc:spChg chg="mod">
          <ac:chgData name="仁園 呂" userId="eef67f80-1e14-4c90-a22b-aad4575b3ef9" providerId="ADAL" clId="{D98932E1-BFAE-47FF-9870-EE52ED89CA8D}" dt="2020-04-20T18:54:33.337" v="788"/>
          <ac:spMkLst>
            <pc:docMk/>
            <pc:sldMk cId="0" sldId="311"/>
            <ac:spMk id="3" creationId="{C25CDE46-26C1-4AA0-8E06-4E7F3F2D144B}"/>
          </ac:spMkLst>
        </pc:spChg>
      </pc:sldChg>
      <pc:sldChg chg="modSp modTransition">
        <pc:chgData name="仁園 呂" userId="eef67f80-1e14-4c90-a22b-aad4575b3ef9" providerId="ADAL" clId="{D98932E1-BFAE-47FF-9870-EE52ED89CA8D}" dt="2020-04-20T19:06:29.488" v="1715"/>
        <pc:sldMkLst>
          <pc:docMk/>
          <pc:sldMk cId="0" sldId="312"/>
        </pc:sldMkLst>
        <pc:spChg chg="mod">
          <ac:chgData name="仁園 呂" userId="eef67f80-1e14-4c90-a22b-aad4575b3ef9" providerId="ADAL" clId="{D98932E1-BFAE-47FF-9870-EE52ED89CA8D}" dt="2020-04-20T18:54:33.337" v="788"/>
          <ac:spMkLst>
            <pc:docMk/>
            <pc:sldMk cId="0" sldId="312"/>
            <ac:spMk id="2" creationId="{00000000-0000-0000-0000-000000000000}"/>
          </ac:spMkLst>
        </pc:spChg>
        <pc:spChg chg="mod">
          <ac:chgData name="仁園 呂" userId="eef67f80-1e14-4c90-a22b-aad4575b3ef9" providerId="ADAL" clId="{D98932E1-BFAE-47FF-9870-EE52ED89CA8D}" dt="2020-04-20T18:54:33.337" v="788"/>
          <ac:spMkLst>
            <pc:docMk/>
            <pc:sldMk cId="0" sldId="312"/>
            <ac:spMk id="3" creationId="{41467E1F-EDCF-4B02-9B70-5FEB41BA6AE1}"/>
          </ac:spMkLst>
        </pc:spChg>
      </pc:sldChg>
      <pc:sldChg chg="modSp modTransition">
        <pc:chgData name="仁園 呂" userId="eef67f80-1e14-4c90-a22b-aad4575b3ef9" providerId="ADAL" clId="{D98932E1-BFAE-47FF-9870-EE52ED89CA8D}" dt="2020-04-20T19:06:29.488" v="1713"/>
        <pc:sldMkLst>
          <pc:docMk/>
          <pc:sldMk cId="0" sldId="313"/>
        </pc:sldMkLst>
        <pc:spChg chg="mod">
          <ac:chgData name="仁園 呂" userId="eef67f80-1e14-4c90-a22b-aad4575b3ef9" providerId="ADAL" clId="{D98932E1-BFAE-47FF-9870-EE52ED89CA8D}" dt="2020-04-20T18:54:33.337" v="788"/>
          <ac:spMkLst>
            <pc:docMk/>
            <pc:sldMk cId="0" sldId="313"/>
            <ac:spMk id="2" creationId="{00000000-0000-0000-0000-000000000000}"/>
          </ac:spMkLst>
        </pc:spChg>
        <pc:spChg chg="mod">
          <ac:chgData name="仁園 呂" userId="eef67f80-1e14-4c90-a22b-aad4575b3ef9" providerId="ADAL" clId="{D98932E1-BFAE-47FF-9870-EE52ED89CA8D}" dt="2020-04-20T18:54:33.337" v="788"/>
          <ac:spMkLst>
            <pc:docMk/>
            <pc:sldMk cId="0" sldId="313"/>
            <ac:spMk id="3" creationId="{5D84D9A4-FD16-46C0-98D1-76906607EC78}"/>
          </ac:spMkLst>
        </pc:spChg>
      </pc:sldChg>
      <pc:sldChg chg="modSp modTransition">
        <pc:chgData name="仁園 呂" userId="eef67f80-1e14-4c90-a22b-aad4575b3ef9" providerId="ADAL" clId="{D98932E1-BFAE-47FF-9870-EE52ED89CA8D}" dt="2020-04-20T19:06:29.488" v="1716"/>
        <pc:sldMkLst>
          <pc:docMk/>
          <pc:sldMk cId="0" sldId="314"/>
        </pc:sldMkLst>
        <pc:spChg chg="mod">
          <ac:chgData name="仁園 呂" userId="eef67f80-1e14-4c90-a22b-aad4575b3ef9" providerId="ADAL" clId="{D98932E1-BFAE-47FF-9870-EE52ED89CA8D}" dt="2020-04-20T18:54:33.337" v="788"/>
          <ac:spMkLst>
            <pc:docMk/>
            <pc:sldMk cId="0" sldId="314"/>
            <ac:spMk id="2" creationId="{00000000-0000-0000-0000-000000000000}"/>
          </ac:spMkLst>
        </pc:spChg>
        <pc:spChg chg="mod">
          <ac:chgData name="仁園 呂" userId="eef67f80-1e14-4c90-a22b-aad4575b3ef9" providerId="ADAL" clId="{D98932E1-BFAE-47FF-9870-EE52ED89CA8D}" dt="2020-04-20T18:54:33.337" v="788"/>
          <ac:spMkLst>
            <pc:docMk/>
            <pc:sldMk cId="0" sldId="314"/>
            <ac:spMk id="3" creationId="{4E02ABAB-580B-4A6A-96A2-694A4688B363}"/>
          </ac:spMkLst>
        </pc:spChg>
      </pc:sldChg>
      <pc:sldChg chg="modSp modTransition">
        <pc:chgData name="仁園 呂" userId="eef67f80-1e14-4c90-a22b-aad4575b3ef9" providerId="ADAL" clId="{D98932E1-BFAE-47FF-9870-EE52ED89CA8D}" dt="2020-04-20T19:06:29.488" v="1717"/>
        <pc:sldMkLst>
          <pc:docMk/>
          <pc:sldMk cId="0" sldId="315"/>
        </pc:sldMkLst>
        <pc:spChg chg="mod">
          <ac:chgData name="仁園 呂" userId="eef67f80-1e14-4c90-a22b-aad4575b3ef9" providerId="ADAL" clId="{D98932E1-BFAE-47FF-9870-EE52ED89CA8D}" dt="2020-04-20T18:54:33.337" v="788"/>
          <ac:spMkLst>
            <pc:docMk/>
            <pc:sldMk cId="0" sldId="315"/>
            <ac:spMk id="2" creationId="{00000000-0000-0000-0000-000000000000}"/>
          </ac:spMkLst>
        </pc:spChg>
        <pc:spChg chg="mod">
          <ac:chgData name="仁園 呂" userId="eef67f80-1e14-4c90-a22b-aad4575b3ef9" providerId="ADAL" clId="{D98932E1-BFAE-47FF-9870-EE52ED89CA8D}" dt="2020-04-20T18:54:33.337" v="788"/>
          <ac:spMkLst>
            <pc:docMk/>
            <pc:sldMk cId="0" sldId="315"/>
            <ac:spMk id="3" creationId="{C8581C32-989B-479D-AFC7-CA5D86311939}"/>
          </ac:spMkLst>
        </pc:spChg>
      </pc:sldChg>
      <pc:sldChg chg="modSp modTransition">
        <pc:chgData name="仁園 呂" userId="eef67f80-1e14-4c90-a22b-aad4575b3ef9" providerId="ADAL" clId="{D98932E1-BFAE-47FF-9870-EE52ED89CA8D}" dt="2020-04-20T19:06:29.488" v="1718"/>
        <pc:sldMkLst>
          <pc:docMk/>
          <pc:sldMk cId="0" sldId="316"/>
        </pc:sldMkLst>
        <pc:spChg chg="mod">
          <ac:chgData name="仁園 呂" userId="eef67f80-1e14-4c90-a22b-aad4575b3ef9" providerId="ADAL" clId="{D98932E1-BFAE-47FF-9870-EE52ED89CA8D}" dt="2020-04-20T18:54:33.337" v="788"/>
          <ac:spMkLst>
            <pc:docMk/>
            <pc:sldMk cId="0" sldId="316"/>
            <ac:spMk id="2" creationId="{00000000-0000-0000-0000-000000000000}"/>
          </ac:spMkLst>
        </pc:spChg>
        <pc:spChg chg="mod">
          <ac:chgData name="仁園 呂" userId="eef67f80-1e14-4c90-a22b-aad4575b3ef9" providerId="ADAL" clId="{D98932E1-BFAE-47FF-9870-EE52ED89CA8D}" dt="2020-04-20T18:54:33.337" v="788"/>
          <ac:spMkLst>
            <pc:docMk/>
            <pc:sldMk cId="0" sldId="316"/>
            <ac:spMk id="3" creationId="{E7D85608-3B81-469F-AF02-7D27BF672172}"/>
          </ac:spMkLst>
        </pc:spChg>
      </pc:sldChg>
      <pc:sldChg chg="modSp modTransition">
        <pc:chgData name="仁園 呂" userId="eef67f80-1e14-4c90-a22b-aad4575b3ef9" providerId="ADAL" clId="{D98932E1-BFAE-47FF-9870-EE52ED89CA8D}" dt="2020-04-20T19:06:29.488" v="1719"/>
        <pc:sldMkLst>
          <pc:docMk/>
          <pc:sldMk cId="0" sldId="317"/>
        </pc:sldMkLst>
        <pc:spChg chg="mod">
          <ac:chgData name="仁園 呂" userId="eef67f80-1e14-4c90-a22b-aad4575b3ef9" providerId="ADAL" clId="{D98932E1-BFAE-47FF-9870-EE52ED89CA8D}" dt="2020-04-20T18:54:33.337" v="788"/>
          <ac:spMkLst>
            <pc:docMk/>
            <pc:sldMk cId="0" sldId="317"/>
            <ac:spMk id="2" creationId="{00000000-0000-0000-0000-000000000000}"/>
          </ac:spMkLst>
        </pc:spChg>
        <pc:spChg chg="mod">
          <ac:chgData name="仁園 呂" userId="eef67f80-1e14-4c90-a22b-aad4575b3ef9" providerId="ADAL" clId="{D98932E1-BFAE-47FF-9870-EE52ED89CA8D}" dt="2020-04-20T18:54:33.337" v="788"/>
          <ac:spMkLst>
            <pc:docMk/>
            <pc:sldMk cId="0" sldId="317"/>
            <ac:spMk id="3" creationId="{E66C4CC5-4D40-49D0-97C5-D5509C42AE09}"/>
          </ac:spMkLst>
        </pc:spChg>
      </pc:sldChg>
      <pc:sldChg chg="modSp modTransition">
        <pc:chgData name="仁園 呂" userId="eef67f80-1e14-4c90-a22b-aad4575b3ef9" providerId="ADAL" clId="{D98932E1-BFAE-47FF-9870-EE52ED89CA8D}" dt="2020-04-20T19:06:29.488" v="1720"/>
        <pc:sldMkLst>
          <pc:docMk/>
          <pc:sldMk cId="0" sldId="318"/>
        </pc:sldMkLst>
        <pc:spChg chg="mod">
          <ac:chgData name="仁園 呂" userId="eef67f80-1e14-4c90-a22b-aad4575b3ef9" providerId="ADAL" clId="{D98932E1-BFAE-47FF-9870-EE52ED89CA8D}" dt="2020-04-20T18:54:33.337" v="788"/>
          <ac:spMkLst>
            <pc:docMk/>
            <pc:sldMk cId="0" sldId="318"/>
            <ac:spMk id="2" creationId="{00000000-0000-0000-0000-000000000000}"/>
          </ac:spMkLst>
        </pc:spChg>
        <pc:spChg chg="mod">
          <ac:chgData name="仁園 呂" userId="eef67f80-1e14-4c90-a22b-aad4575b3ef9" providerId="ADAL" clId="{D98932E1-BFAE-47FF-9870-EE52ED89CA8D}" dt="2020-04-20T18:54:33.337" v="788"/>
          <ac:spMkLst>
            <pc:docMk/>
            <pc:sldMk cId="0" sldId="318"/>
            <ac:spMk id="3" creationId="{93E70B87-B296-433D-8072-A0BAFA8D7323}"/>
          </ac:spMkLst>
        </pc:spChg>
      </pc:sldChg>
      <pc:sldChg chg="modSp modTransition">
        <pc:chgData name="仁園 呂" userId="eef67f80-1e14-4c90-a22b-aad4575b3ef9" providerId="ADAL" clId="{D98932E1-BFAE-47FF-9870-EE52ED89CA8D}" dt="2020-04-20T19:06:29.488" v="1721"/>
        <pc:sldMkLst>
          <pc:docMk/>
          <pc:sldMk cId="0" sldId="319"/>
        </pc:sldMkLst>
        <pc:spChg chg="mod">
          <ac:chgData name="仁園 呂" userId="eef67f80-1e14-4c90-a22b-aad4575b3ef9" providerId="ADAL" clId="{D98932E1-BFAE-47FF-9870-EE52ED89CA8D}" dt="2020-04-20T18:54:33.337" v="788"/>
          <ac:spMkLst>
            <pc:docMk/>
            <pc:sldMk cId="0" sldId="319"/>
            <ac:spMk id="2" creationId="{00000000-0000-0000-0000-000000000000}"/>
          </ac:spMkLst>
        </pc:spChg>
        <pc:spChg chg="mod">
          <ac:chgData name="仁園 呂" userId="eef67f80-1e14-4c90-a22b-aad4575b3ef9" providerId="ADAL" clId="{D98932E1-BFAE-47FF-9870-EE52ED89CA8D}" dt="2020-04-20T18:54:33.337" v="788"/>
          <ac:spMkLst>
            <pc:docMk/>
            <pc:sldMk cId="0" sldId="319"/>
            <ac:spMk id="3" creationId="{D49F5495-E737-4DA6-85BE-023A60207717}"/>
          </ac:spMkLst>
        </pc:spChg>
      </pc:sldChg>
      <pc:sldChg chg="modSp modTransition">
        <pc:chgData name="仁園 呂" userId="eef67f80-1e14-4c90-a22b-aad4575b3ef9" providerId="ADAL" clId="{D98932E1-BFAE-47FF-9870-EE52ED89CA8D}" dt="2020-04-20T19:06:29.503" v="1722"/>
        <pc:sldMkLst>
          <pc:docMk/>
          <pc:sldMk cId="0" sldId="320"/>
        </pc:sldMkLst>
        <pc:spChg chg="mod">
          <ac:chgData name="仁園 呂" userId="eef67f80-1e14-4c90-a22b-aad4575b3ef9" providerId="ADAL" clId="{D98932E1-BFAE-47FF-9870-EE52ED89CA8D}" dt="2020-04-20T18:54:33.337" v="788"/>
          <ac:spMkLst>
            <pc:docMk/>
            <pc:sldMk cId="0" sldId="320"/>
            <ac:spMk id="2" creationId="{00000000-0000-0000-0000-000000000000}"/>
          </ac:spMkLst>
        </pc:spChg>
        <pc:spChg chg="mod">
          <ac:chgData name="仁園 呂" userId="eef67f80-1e14-4c90-a22b-aad4575b3ef9" providerId="ADAL" clId="{D98932E1-BFAE-47FF-9870-EE52ED89CA8D}" dt="2020-04-20T18:54:33.337" v="788"/>
          <ac:spMkLst>
            <pc:docMk/>
            <pc:sldMk cId="0" sldId="320"/>
            <ac:spMk id="3" creationId="{9B8FA955-1769-4028-A6BE-C39CBDF58F6A}"/>
          </ac:spMkLst>
        </pc:spChg>
      </pc:sldChg>
      <pc:sldChg chg="modSp modTransition">
        <pc:chgData name="仁園 呂" userId="eef67f80-1e14-4c90-a22b-aad4575b3ef9" providerId="ADAL" clId="{D98932E1-BFAE-47FF-9870-EE52ED89CA8D}" dt="2020-04-20T19:06:29.503" v="1723"/>
        <pc:sldMkLst>
          <pc:docMk/>
          <pc:sldMk cId="0" sldId="321"/>
        </pc:sldMkLst>
        <pc:spChg chg="mod">
          <ac:chgData name="仁園 呂" userId="eef67f80-1e14-4c90-a22b-aad4575b3ef9" providerId="ADAL" clId="{D98932E1-BFAE-47FF-9870-EE52ED89CA8D}" dt="2020-04-20T18:54:33.337" v="788"/>
          <ac:spMkLst>
            <pc:docMk/>
            <pc:sldMk cId="0" sldId="321"/>
            <ac:spMk id="2" creationId="{00000000-0000-0000-0000-000000000000}"/>
          </ac:spMkLst>
        </pc:spChg>
        <pc:spChg chg="mod">
          <ac:chgData name="仁園 呂" userId="eef67f80-1e14-4c90-a22b-aad4575b3ef9" providerId="ADAL" clId="{D98932E1-BFAE-47FF-9870-EE52ED89CA8D}" dt="2020-04-20T18:54:33.337" v="788"/>
          <ac:spMkLst>
            <pc:docMk/>
            <pc:sldMk cId="0" sldId="321"/>
            <ac:spMk id="3" creationId="{9C673189-6077-424B-94C2-CD0488CA9A41}"/>
          </ac:spMkLst>
        </pc:spChg>
      </pc:sldChg>
      <pc:sldChg chg="modSp modTransition">
        <pc:chgData name="仁園 呂" userId="eef67f80-1e14-4c90-a22b-aad4575b3ef9" providerId="ADAL" clId="{D98932E1-BFAE-47FF-9870-EE52ED89CA8D}" dt="2020-04-20T19:06:29.503" v="1724"/>
        <pc:sldMkLst>
          <pc:docMk/>
          <pc:sldMk cId="0" sldId="322"/>
        </pc:sldMkLst>
        <pc:spChg chg="mod">
          <ac:chgData name="仁園 呂" userId="eef67f80-1e14-4c90-a22b-aad4575b3ef9" providerId="ADAL" clId="{D98932E1-BFAE-47FF-9870-EE52ED89CA8D}" dt="2020-04-20T18:54:33.337" v="788"/>
          <ac:spMkLst>
            <pc:docMk/>
            <pc:sldMk cId="0" sldId="322"/>
            <ac:spMk id="2" creationId="{00000000-0000-0000-0000-000000000000}"/>
          </ac:spMkLst>
        </pc:spChg>
        <pc:spChg chg="mod">
          <ac:chgData name="仁園 呂" userId="eef67f80-1e14-4c90-a22b-aad4575b3ef9" providerId="ADAL" clId="{D98932E1-BFAE-47FF-9870-EE52ED89CA8D}" dt="2020-04-20T18:54:33.337" v="788"/>
          <ac:spMkLst>
            <pc:docMk/>
            <pc:sldMk cId="0" sldId="322"/>
            <ac:spMk id="3" creationId="{7F5D0334-257D-473B-A0C2-F48B189172E5}"/>
          </ac:spMkLst>
        </pc:spChg>
      </pc:sldChg>
      <pc:sldChg chg="modSp modTransition">
        <pc:chgData name="仁園 呂" userId="eef67f80-1e14-4c90-a22b-aad4575b3ef9" providerId="ADAL" clId="{D98932E1-BFAE-47FF-9870-EE52ED89CA8D}" dt="2020-04-20T19:06:29.503" v="1725"/>
        <pc:sldMkLst>
          <pc:docMk/>
          <pc:sldMk cId="0" sldId="323"/>
        </pc:sldMkLst>
        <pc:spChg chg="mod">
          <ac:chgData name="仁園 呂" userId="eef67f80-1e14-4c90-a22b-aad4575b3ef9" providerId="ADAL" clId="{D98932E1-BFAE-47FF-9870-EE52ED89CA8D}" dt="2020-04-20T18:54:33.337" v="788"/>
          <ac:spMkLst>
            <pc:docMk/>
            <pc:sldMk cId="0" sldId="323"/>
            <ac:spMk id="2" creationId="{00000000-0000-0000-0000-000000000000}"/>
          </ac:spMkLst>
        </pc:spChg>
        <pc:spChg chg="mod">
          <ac:chgData name="仁園 呂" userId="eef67f80-1e14-4c90-a22b-aad4575b3ef9" providerId="ADAL" clId="{D98932E1-BFAE-47FF-9870-EE52ED89CA8D}" dt="2020-04-20T18:54:33.337" v="788"/>
          <ac:spMkLst>
            <pc:docMk/>
            <pc:sldMk cId="0" sldId="323"/>
            <ac:spMk id="3" creationId="{36A2C220-721E-4E6A-9EBB-0F17592DD793}"/>
          </ac:spMkLst>
        </pc:spChg>
      </pc:sldChg>
      <pc:sldChg chg="modSp modTransition">
        <pc:chgData name="仁園 呂" userId="eef67f80-1e14-4c90-a22b-aad4575b3ef9" providerId="ADAL" clId="{D98932E1-BFAE-47FF-9870-EE52ED89CA8D}" dt="2020-04-20T19:06:29.503" v="1726"/>
        <pc:sldMkLst>
          <pc:docMk/>
          <pc:sldMk cId="0" sldId="324"/>
        </pc:sldMkLst>
        <pc:spChg chg="mod">
          <ac:chgData name="仁園 呂" userId="eef67f80-1e14-4c90-a22b-aad4575b3ef9" providerId="ADAL" clId="{D98932E1-BFAE-47FF-9870-EE52ED89CA8D}" dt="2020-04-20T18:54:33.337" v="788"/>
          <ac:spMkLst>
            <pc:docMk/>
            <pc:sldMk cId="0" sldId="324"/>
            <ac:spMk id="2" creationId="{00000000-0000-0000-0000-000000000000}"/>
          </ac:spMkLst>
        </pc:spChg>
        <pc:spChg chg="mod">
          <ac:chgData name="仁園 呂" userId="eef67f80-1e14-4c90-a22b-aad4575b3ef9" providerId="ADAL" clId="{D98932E1-BFAE-47FF-9870-EE52ED89CA8D}" dt="2020-04-20T18:54:33.337" v="788"/>
          <ac:spMkLst>
            <pc:docMk/>
            <pc:sldMk cId="0" sldId="324"/>
            <ac:spMk id="3" creationId="{46AB2FA4-B622-4824-A686-4A93563FE274}"/>
          </ac:spMkLst>
        </pc:spChg>
      </pc:sldChg>
      <pc:sldChg chg="modSp modTransition">
        <pc:chgData name="仁園 呂" userId="eef67f80-1e14-4c90-a22b-aad4575b3ef9" providerId="ADAL" clId="{D98932E1-BFAE-47FF-9870-EE52ED89CA8D}" dt="2020-04-20T19:06:29.503" v="1727"/>
        <pc:sldMkLst>
          <pc:docMk/>
          <pc:sldMk cId="0" sldId="325"/>
        </pc:sldMkLst>
        <pc:spChg chg="mod">
          <ac:chgData name="仁園 呂" userId="eef67f80-1e14-4c90-a22b-aad4575b3ef9" providerId="ADAL" clId="{D98932E1-BFAE-47FF-9870-EE52ED89CA8D}" dt="2020-04-20T18:54:33.337" v="788"/>
          <ac:spMkLst>
            <pc:docMk/>
            <pc:sldMk cId="0" sldId="325"/>
            <ac:spMk id="2" creationId="{00000000-0000-0000-0000-000000000000}"/>
          </ac:spMkLst>
        </pc:spChg>
        <pc:spChg chg="mod">
          <ac:chgData name="仁園 呂" userId="eef67f80-1e14-4c90-a22b-aad4575b3ef9" providerId="ADAL" clId="{D98932E1-BFAE-47FF-9870-EE52ED89CA8D}" dt="2020-04-20T18:54:33.337" v="788"/>
          <ac:spMkLst>
            <pc:docMk/>
            <pc:sldMk cId="0" sldId="325"/>
            <ac:spMk id="3" creationId="{AFDDE8FA-EBAF-4BB0-BCC4-04760637D2A2}"/>
          </ac:spMkLst>
        </pc:spChg>
      </pc:sldChg>
      <pc:sldChg chg="modSp modTransition">
        <pc:chgData name="仁園 呂" userId="eef67f80-1e14-4c90-a22b-aad4575b3ef9" providerId="ADAL" clId="{D98932E1-BFAE-47FF-9870-EE52ED89CA8D}" dt="2020-04-20T19:06:29.503" v="1728"/>
        <pc:sldMkLst>
          <pc:docMk/>
          <pc:sldMk cId="0" sldId="326"/>
        </pc:sldMkLst>
        <pc:spChg chg="mod">
          <ac:chgData name="仁園 呂" userId="eef67f80-1e14-4c90-a22b-aad4575b3ef9" providerId="ADAL" clId="{D98932E1-BFAE-47FF-9870-EE52ED89CA8D}" dt="2020-04-20T18:54:33.337" v="788"/>
          <ac:spMkLst>
            <pc:docMk/>
            <pc:sldMk cId="0" sldId="326"/>
            <ac:spMk id="2" creationId="{00000000-0000-0000-0000-000000000000}"/>
          </ac:spMkLst>
        </pc:spChg>
        <pc:spChg chg="mod">
          <ac:chgData name="仁園 呂" userId="eef67f80-1e14-4c90-a22b-aad4575b3ef9" providerId="ADAL" clId="{D98932E1-BFAE-47FF-9870-EE52ED89CA8D}" dt="2020-04-20T18:54:33.337" v="788"/>
          <ac:spMkLst>
            <pc:docMk/>
            <pc:sldMk cId="0" sldId="326"/>
            <ac:spMk id="3" creationId="{9F8318D7-97BA-44B3-8494-58E00A36618E}"/>
          </ac:spMkLst>
        </pc:spChg>
      </pc:sldChg>
      <pc:sldChg chg="modSp modTransition">
        <pc:chgData name="仁園 呂" userId="eef67f80-1e14-4c90-a22b-aad4575b3ef9" providerId="ADAL" clId="{D98932E1-BFAE-47FF-9870-EE52ED89CA8D}" dt="2020-04-20T19:06:29.503" v="1729"/>
        <pc:sldMkLst>
          <pc:docMk/>
          <pc:sldMk cId="0" sldId="327"/>
        </pc:sldMkLst>
        <pc:spChg chg="mod">
          <ac:chgData name="仁園 呂" userId="eef67f80-1e14-4c90-a22b-aad4575b3ef9" providerId="ADAL" clId="{D98932E1-BFAE-47FF-9870-EE52ED89CA8D}" dt="2020-04-20T18:54:33.337" v="788"/>
          <ac:spMkLst>
            <pc:docMk/>
            <pc:sldMk cId="0" sldId="327"/>
            <ac:spMk id="2" creationId="{00000000-0000-0000-0000-000000000000}"/>
          </ac:spMkLst>
        </pc:spChg>
        <pc:spChg chg="mod">
          <ac:chgData name="仁園 呂" userId="eef67f80-1e14-4c90-a22b-aad4575b3ef9" providerId="ADAL" clId="{D98932E1-BFAE-47FF-9870-EE52ED89CA8D}" dt="2020-04-20T18:54:33.337" v="788"/>
          <ac:spMkLst>
            <pc:docMk/>
            <pc:sldMk cId="0" sldId="327"/>
            <ac:spMk id="3" creationId="{544CAFAB-30C7-4234-98AE-E57E6D93FC30}"/>
          </ac:spMkLst>
        </pc:spChg>
      </pc:sldChg>
      <pc:sldChg chg="modSp modTransition">
        <pc:chgData name="仁園 呂" userId="eef67f80-1e14-4c90-a22b-aad4575b3ef9" providerId="ADAL" clId="{D98932E1-BFAE-47FF-9870-EE52ED89CA8D}" dt="2020-04-20T19:06:29.503" v="1731"/>
        <pc:sldMkLst>
          <pc:docMk/>
          <pc:sldMk cId="0" sldId="328"/>
        </pc:sldMkLst>
        <pc:spChg chg="mod">
          <ac:chgData name="仁園 呂" userId="eef67f80-1e14-4c90-a22b-aad4575b3ef9" providerId="ADAL" clId="{D98932E1-BFAE-47FF-9870-EE52ED89CA8D}" dt="2020-04-20T18:54:33.337" v="788"/>
          <ac:spMkLst>
            <pc:docMk/>
            <pc:sldMk cId="0" sldId="328"/>
            <ac:spMk id="2" creationId="{00000000-0000-0000-0000-000000000000}"/>
          </ac:spMkLst>
        </pc:spChg>
        <pc:spChg chg="mod">
          <ac:chgData name="仁園 呂" userId="eef67f80-1e14-4c90-a22b-aad4575b3ef9" providerId="ADAL" clId="{D98932E1-BFAE-47FF-9870-EE52ED89CA8D}" dt="2020-04-20T18:54:33.337" v="788"/>
          <ac:spMkLst>
            <pc:docMk/>
            <pc:sldMk cId="0" sldId="328"/>
            <ac:spMk id="3" creationId="{77F8C0B7-BF50-4D06-B79E-F6146EDCECC5}"/>
          </ac:spMkLst>
        </pc:spChg>
      </pc:sldChg>
      <pc:sldChg chg="modSp modTransition">
        <pc:chgData name="仁園 呂" userId="eef67f80-1e14-4c90-a22b-aad4575b3ef9" providerId="ADAL" clId="{D98932E1-BFAE-47FF-9870-EE52ED89CA8D}" dt="2020-04-20T19:06:29.503" v="1733"/>
        <pc:sldMkLst>
          <pc:docMk/>
          <pc:sldMk cId="0" sldId="329"/>
        </pc:sldMkLst>
        <pc:spChg chg="mod">
          <ac:chgData name="仁園 呂" userId="eef67f80-1e14-4c90-a22b-aad4575b3ef9" providerId="ADAL" clId="{D98932E1-BFAE-47FF-9870-EE52ED89CA8D}" dt="2020-04-20T18:54:33.337" v="788"/>
          <ac:spMkLst>
            <pc:docMk/>
            <pc:sldMk cId="0" sldId="329"/>
            <ac:spMk id="2" creationId="{00000000-0000-0000-0000-000000000000}"/>
          </ac:spMkLst>
        </pc:spChg>
        <pc:spChg chg="mod">
          <ac:chgData name="仁園 呂" userId="eef67f80-1e14-4c90-a22b-aad4575b3ef9" providerId="ADAL" clId="{D98932E1-BFAE-47FF-9870-EE52ED89CA8D}" dt="2020-04-20T18:54:33.337" v="788"/>
          <ac:spMkLst>
            <pc:docMk/>
            <pc:sldMk cId="0" sldId="329"/>
            <ac:spMk id="3" creationId="{FC6ABAA5-DCEE-4C0E-8BC3-A92E6A27C634}"/>
          </ac:spMkLst>
        </pc:spChg>
        <pc:spChg chg="mod">
          <ac:chgData name="仁園 呂" userId="eef67f80-1e14-4c90-a22b-aad4575b3ef9" providerId="ADAL" clId="{D98932E1-BFAE-47FF-9870-EE52ED89CA8D}" dt="2020-04-20T18:54:33.337" v="788"/>
          <ac:spMkLst>
            <pc:docMk/>
            <pc:sldMk cId="0" sldId="329"/>
            <ac:spMk id="9" creationId="{00000000-0000-0000-0000-000000000000}"/>
          </ac:spMkLst>
        </pc:spChg>
      </pc:sldChg>
      <pc:sldChg chg="modSp modTransition">
        <pc:chgData name="仁園 呂" userId="eef67f80-1e14-4c90-a22b-aad4575b3ef9" providerId="ADAL" clId="{D98932E1-BFAE-47FF-9870-EE52ED89CA8D}" dt="2020-04-20T19:06:29.503" v="1735"/>
        <pc:sldMkLst>
          <pc:docMk/>
          <pc:sldMk cId="0" sldId="330"/>
        </pc:sldMkLst>
        <pc:spChg chg="mod">
          <ac:chgData name="仁園 呂" userId="eef67f80-1e14-4c90-a22b-aad4575b3ef9" providerId="ADAL" clId="{D98932E1-BFAE-47FF-9870-EE52ED89CA8D}" dt="2020-04-20T18:54:33.337" v="788"/>
          <ac:spMkLst>
            <pc:docMk/>
            <pc:sldMk cId="0" sldId="330"/>
            <ac:spMk id="2" creationId="{00000000-0000-0000-0000-000000000000}"/>
          </ac:spMkLst>
        </pc:spChg>
        <pc:spChg chg="mod">
          <ac:chgData name="仁園 呂" userId="eef67f80-1e14-4c90-a22b-aad4575b3ef9" providerId="ADAL" clId="{D98932E1-BFAE-47FF-9870-EE52ED89CA8D}" dt="2020-04-20T18:54:33.337" v="788"/>
          <ac:spMkLst>
            <pc:docMk/>
            <pc:sldMk cId="0" sldId="330"/>
            <ac:spMk id="3" creationId="{00000000-0000-0000-0000-000000000000}"/>
          </ac:spMkLst>
        </pc:spChg>
        <pc:spChg chg="mod">
          <ac:chgData name="仁園 呂" userId="eef67f80-1e14-4c90-a22b-aad4575b3ef9" providerId="ADAL" clId="{D98932E1-BFAE-47FF-9870-EE52ED89CA8D}" dt="2020-04-20T18:54:33.337" v="788"/>
          <ac:spMkLst>
            <pc:docMk/>
            <pc:sldMk cId="0" sldId="330"/>
            <ac:spMk id="6" creationId="{316669AE-71AA-4929-8A49-B663DBCB17C5}"/>
          </ac:spMkLst>
        </pc:spChg>
      </pc:sldChg>
      <pc:sldChg chg="modSp modTransition">
        <pc:chgData name="仁園 呂" userId="eef67f80-1e14-4c90-a22b-aad4575b3ef9" providerId="ADAL" clId="{D98932E1-BFAE-47FF-9870-EE52ED89CA8D}" dt="2020-04-20T19:06:29.503" v="1734"/>
        <pc:sldMkLst>
          <pc:docMk/>
          <pc:sldMk cId="0" sldId="331"/>
        </pc:sldMkLst>
        <pc:spChg chg="mod">
          <ac:chgData name="仁園 呂" userId="eef67f80-1e14-4c90-a22b-aad4575b3ef9" providerId="ADAL" clId="{D98932E1-BFAE-47FF-9870-EE52ED89CA8D}" dt="2020-04-20T18:54:33.337" v="788"/>
          <ac:spMkLst>
            <pc:docMk/>
            <pc:sldMk cId="0" sldId="331"/>
            <ac:spMk id="2" creationId="{00000000-0000-0000-0000-000000000000}"/>
          </ac:spMkLst>
        </pc:spChg>
        <pc:spChg chg="mod">
          <ac:chgData name="仁園 呂" userId="eef67f80-1e14-4c90-a22b-aad4575b3ef9" providerId="ADAL" clId="{D98932E1-BFAE-47FF-9870-EE52ED89CA8D}" dt="2020-04-20T18:54:33.337" v="788"/>
          <ac:spMkLst>
            <pc:docMk/>
            <pc:sldMk cId="0" sldId="331"/>
            <ac:spMk id="3" creationId="{00000000-0000-0000-0000-000000000000}"/>
          </ac:spMkLst>
        </pc:spChg>
        <pc:spChg chg="mod">
          <ac:chgData name="仁園 呂" userId="eef67f80-1e14-4c90-a22b-aad4575b3ef9" providerId="ADAL" clId="{D98932E1-BFAE-47FF-9870-EE52ED89CA8D}" dt="2020-04-20T18:54:33.337" v="788"/>
          <ac:spMkLst>
            <pc:docMk/>
            <pc:sldMk cId="0" sldId="331"/>
            <ac:spMk id="5" creationId="{B0026920-914F-49D8-8ED3-85E465E97D94}"/>
          </ac:spMkLst>
        </pc:spChg>
      </pc:sldChg>
      <pc:sldChg chg="modSp modTransition">
        <pc:chgData name="仁園 呂" userId="eef67f80-1e14-4c90-a22b-aad4575b3ef9" providerId="ADAL" clId="{D98932E1-BFAE-47FF-9870-EE52ED89CA8D}" dt="2020-04-20T19:06:29.503" v="1736"/>
        <pc:sldMkLst>
          <pc:docMk/>
          <pc:sldMk cId="0" sldId="333"/>
        </pc:sldMkLst>
        <pc:spChg chg="mod">
          <ac:chgData name="仁園 呂" userId="eef67f80-1e14-4c90-a22b-aad4575b3ef9" providerId="ADAL" clId="{D98932E1-BFAE-47FF-9870-EE52ED89CA8D}" dt="2020-04-20T18:54:33.337" v="788"/>
          <ac:spMkLst>
            <pc:docMk/>
            <pc:sldMk cId="0" sldId="333"/>
            <ac:spMk id="2" creationId="{00000000-0000-0000-0000-000000000000}"/>
          </ac:spMkLst>
        </pc:spChg>
        <pc:spChg chg="mod">
          <ac:chgData name="仁園 呂" userId="eef67f80-1e14-4c90-a22b-aad4575b3ef9" providerId="ADAL" clId="{D98932E1-BFAE-47FF-9870-EE52ED89CA8D}" dt="2020-04-20T18:54:33.337" v="788"/>
          <ac:spMkLst>
            <pc:docMk/>
            <pc:sldMk cId="0" sldId="333"/>
            <ac:spMk id="3" creationId="{07778A91-B541-4C04-BE9B-30F08BAF6A4C}"/>
          </ac:spMkLst>
        </pc:spChg>
      </pc:sldChg>
      <pc:sldChg chg="modSp modTransition">
        <pc:chgData name="仁園 呂" userId="eef67f80-1e14-4c90-a22b-aad4575b3ef9" providerId="ADAL" clId="{D98932E1-BFAE-47FF-9870-EE52ED89CA8D}" dt="2020-04-20T19:06:29.503" v="1737"/>
        <pc:sldMkLst>
          <pc:docMk/>
          <pc:sldMk cId="0" sldId="334"/>
        </pc:sldMkLst>
        <pc:spChg chg="mod">
          <ac:chgData name="仁園 呂" userId="eef67f80-1e14-4c90-a22b-aad4575b3ef9" providerId="ADAL" clId="{D98932E1-BFAE-47FF-9870-EE52ED89CA8D}" dt="2020-04-20T18:54:33.337" v="788"/>
          <ac:spMkLst>
            <pc:docMk/>
            <pc:sldMk cId="0" sldId="334"/>
            <ac:spMk id="2" creationId="{00000000-0000-0000-0000-000000000000}"/>
          </ac:spMkLst>
        </pc:spChg>
        <pc:spChg chg="mod">
          <ac:chgData name="仁園 呂" userId="eef67f80-1e14-4c90-a22b-aad4575b3ef9" providerId="ADAL" clId="{D98932E1-BFAE-47FF-9870-EE52ED89CA8D}" dt="2020-04-20T18:54:33.337" v="788"/>
          <ac:spMkLst>
            <pc:docMk/>
            <pc:sldMk cId="0" sldId="334"/>
            <ac:spMk id="3" creationId="{00000000-0000-0000-0000-000000000000}"/>
          </ac:spMkLst>
        </pc:spChg>
        <pc:spChg chg="mod">
          <ac:chgData name="仁園 呂" userId="eef67f80-1e14-4c90-a22b-aad4575b3ef9" providerId="ADAL" clId="{D98932E1-BFAE-47FF-9870-EE52ED89CA8D}" dt="2020-04-20T18:54:33.337" v="788"/>
          <ac:spMkLst>
            <pc:docMk/>
            <pc:sldMk cId="0" sldId="334"/>
            <ac:spMk id="7" creationId="{DC29038D-3753-4A51-8EFB-99C014EB3FB3}"/>
          </ac:spMkLst>
        </pc:spChg>
      </pc:sldChg>
      <pc:sldChg chg="modSp modTransition">
        <pc:chgData name="仁園 呂" userId="eef67f80-1e14-4c90-a22b-aad4575b3ef9" providerId="ADAL" clId="{D98932E1-BFAE-47FF-9870-EE52ED89CA8D}" dt="2020-04-20T19:06:29.503" v="1738"/>
        <pc:sldMkLst>
          <pc:docMk/>
          <pc:sldMk cId="0" sldId="335"/>
        </pc:sldMkLst>
        <pc:spChg chg="mod">
          <ac:chgData name="仁園 呂" userId="eef67f80-1e14-4c90-a22b-aad4575b3ef9" providerId="ADAL" clId="{D98932E1-BFAE-47FF-9870-EE52ED89CA8D}" dt="2020-04-20T18:54:33.337" v="788"/>
          <ac:spMkLst>
            <pc:docMk/>
            <pc:sldMk cId="0" sldId="335"/>
            <ac:spMk id="2" creationId="{00000000-0000-0000-0000-000000000000}"/>
          </ac:spMkLst>
        </pc:spChg>
        <pc:spChg chg="mod">
          <ac:chgData name="仁園 呂" userId="eef67f80-1e14-4c90-a22b-aad4575b3ef9" providerId="ADAL" clId="{D98932E1-BFAE-47FF-9870-EE52ED89CA8D}" dt="2020-04-20T18:54:33.337" v="788"/>
          <ac:spMkLst>
            <pc:docMk/>
            <pc:sldMk cId="0" sldId="335"/>
            <ac:spMk id="3" creationId="{E5A575F0-5E5E-4B97-9D92-08924A94CECC}"/>
          </ac:spMkLst>
        </pc:spChg>
      </pc:sldChg>
      <pc:sldChg chg="modSp modTransition">
        <pc:chgData name="仁園 呂" userId="eef67f80-1e14-4c90-a22b-aad4575b3ef9" providerId="ADAL" clId="{D98932E1-BFAE-47FF-9870-EE52ED89CA8D}" dt="2020-04-20T19:06:29.503" v="1740"/>
        <pc:sldMkLst>
          <pc:docMk/>
          <pc:sldMk cId="0" sldId="336"/>
        </pc:sldMkLst>
        <pc:spChg chg="mod">
          <ac:chgData name="仁園 呂" userId="eef67f80-1e14-4c90-a22b-aad4575b3ef9" providerId="ADAL" clId="{D98932E1-BFAE-47FF-9870-EE52ED89CA8D}" dt="2020-04-20T18:54:33.337" v="788"/>
          <ac:spMkLst>
            <pc:docMk/>
            <pc:sldMk cId="0" sldId="336"/>
            <ac:spMk id="2" creationId="{00000000-0000-0000-0000-000000000000}"/>
          </ac:spMkLst>
        </pc:spChg>
        <pc:spChg chg="mod">
          <ac:chgData name="仁園 呂" userId="eef67f80-1e14-4c90-a22b-aad4575b3ef9" providerId="ADAL" clId="{D98932E1-BFAE-47FF-9870-EE52ED89CA8D}" dt="2020-04-20T18:54:33.337" v="788"/>
          <ac:spMkLst>
            <pc:docMk/>
            <pc:sldMk cId="0" sldId="336"/>
            <ac:spMk id="3" creationId="{E63362EA-C8CB-4F2F-BC5F-E662F640E91E}"/>
          </ac:spMkLst>
        </pc:spChg>
      </pc:sldChg>
      <pc:sldChg chg="modSp modTransition">
        <pc:chgData name="仁園 呂" userId="eef67f80-1e14-4c90-a22b-aad4575b3ef9" providerId="ADAL" clId="{D98932E1-BFAE-47FF-9870-EE52ED89CA8D}" dt="2020-04-20T19:06:29.503" v="1742"/>
        <pc:sldMkLst>
          <pc:docMk/>
          <pc:sldMk cId="0" sldId="337"/>
        </pc:sldMkLst>
        <pc:spChg chg="mod">
          <ac:chgData name="仁園 呂" userId="eef67f80-1e14-4c90-a22b-aad4575b3ef9" providerId="ADAL" clId="{D98932E1-BFAE-47FF-9870-EE52ED89CA8D}" dt="2020-04-20T18:54:33.337" v="788"/>
          <ac:spMkLst>
            <pc:docMk/>
            <pc:sldMk cId="0" sldId="337"/>
            <ac:spMk id="2" creationId="{00000000-0000-0000-0000-000000000000}"/>
          </ac:spMkLst>
        </pc:spChg>
        <pc:spChg chg="mod">
          <ac:chgData name="仁園 呂" userId="eef67f80-1e14-4c90-a22b-aad4575b3ef9" providerId="ADAL" clId="{D98932E1-BFAE-47FF-9870-EE52ED89CA8D}" dt="2020-04-20T18:54:33.337" v="788"/>
          <ac:spMkLst>
            <pc:docMk/>
            <pc:sldMk cId="0" sldId="337"/>
            <ac:spMk id="3" creationId="{39B6D58E-A870-460F-8991-0076780280DC}"/>
          </ac:spMkLst>
        </pc:spChg>
      </pc:sldChg>
      <pc:sldChg chg="modSp modTransition">
        <pc:chgData name="仁園 呂" userId="eef67f80-1e14-4c90-a22b-aad4575b3ef9" providerId="ADAL" clId="{D98932E1-BFAE-47FF-9870-EE52ED89CA8D}" dt="2020-04-20T19:06:29.503" v="1743"/>
        <pc:sldMkLst>
          <pc:docMk/>
          <pc:sldMk cId="0" sldId="338"/>
        </pc:sldMkLst>
        <pc:spChg chg="mod">
          <ac:chgData name="仁園 呂" userId="eef67f80-1e14-4c90-a22b-aad4575b3ef9" providerId="ADAL" clId="{D98932E1-BFAE-47FF-9870-EE52ED89CA8D}" dt="2020-04-20T18:54:33.337" v="788"/>
          <ac:spMkLst>
            <pc:docMk/>
            <pc:sldMk cId="0" sldId="338"/>
            <ac:spMk id="2" creationId="{00000000-0000-0000-0000-000000000000}"/>
          </ac:spMkLst>
        </pc:spChg>
        <pc:spChg chg="mod">
          <ac:chgData name="仁園 呂" userId="eef67f80-1e14-4c90-a22b-aad4575b3ef9" providerId="ADAL" clId="{D98932E1-BFAE-47FF-9870-EE52ED89CA8D}" dt="2020-04-20T18:54:33.337" v="788"/>
          <ac:spMkLst>
            <pc:docMk/>
            <pc:sldMk cId="0" sldId="338"/>
            <ac:spMk id="3" creationId="{1179823E-659B-409E-BA42-4932AAB2AB79}"/>
          </ac:spMkLst>
        </pc:spChg>
      </pc:sldChg>
      <pc:sldChg chg="modSp modTransition">
        <pc:chgData name="仁園 呂" userId="eef67f80-1e14-4c90-a22b-aad4575b3ef9" providerId="ADAL" clId="{D98932E1-BFAE-47FF-9870-EE52ED89CA8D}" dt="2020-04-20T19:06:29.503" v="1744"/>
        <pc:sldMkLst>
          <pc:docMk/>
          <pc:sldMk cId="0" sldId="339"/>
        </pc:sldMkLst>
        <pc:spChg chg="mod">
          <ac:chgData name="仁園 呂" userId="eef67f80-1e14-4c90-a22b-aad4575b3ef9" providerId="ADAL" clId="{D98932E1-BFAE-47FF-9870-EE52ED89CA8D}" dt="2020-04-20T18:54:33.337" v="788"/>
          <ac:spMkLst>
            <pc:docMk/>
            <pc:sldMk cId="0" sldId="339"/>
            <ac:spMk id="2" creationId="{00000000-0000-0000-0000-000000000000}"/>
          </ac:spMkLst>
        </pc:spChg>
        <pc:spChg chg="mod">
          <ac:chgData name="仁園 呂" userId="eef67f80-1e14-4c90-a22b-aad4575b3ef9" providerId="ADAL" clId="{D98932E1-BFAE-47FF-9870-EE52ED89CA8D}" dt="2020-04-20T18:54:33.337" v="788"/>
          <ac:spMkLst>
            <pc:docMk/>
            <pc:sldMk cId="0" sldId="339"/>
            <ac:spMk id="3" creationId="{A5EAABC2-8CB6-421C-A5F8-1EA035E32798}"/>
          </ac:spMkLst>
        </pc:spChg>
      </pc:sldChg>
      <pc:sldChg chg="modSp modTransition">
        <pc:chgData name="仁園 呂" userId="eef67f80-1e14-4c90-a22b-aad4575b3ef9" providerId="ADAL" clId="{D98932E1-BFAE-47FF-9870-EE52ED89CA8D}" dt="2020-04-20T19:06:29.503" v="1745"/>
        <pc:sldMkLst>
          <pc:docMk/>
          <pc:sldMk cId="0" sldId="340"/>
        </pc:sldMkLst>
        <pc:spChg chg="mod">
          <ac:chgData name="仁園 呂" userId="eef67f80-1e14-4c90-a22b-aad4575b3ef9" providerId="ADAL" clId="{D98932E1-BFAE-47FF-9870-EE52ED89CA8D}" dt="2020-04-20T18:54:33.337" v="788"/>
          <ac:spMkLst>
            <pc:docMk/>
            <pc:sldMk cId="0" sldId="340"/>
            <ac:spMk id="2" creationId="{00000000-0000-0000-0000-000000000000}"/>
          </ac:spMkLst>
        </pc:spChg>
        <pc:spChg chg="mod">
          <ac:chgData name="仁園 呂" userId="eef67f80-1e14-4c90-a22b-aad4575b3ef9" providerId="ADAL" clId="{D98932E1-BFAE-47FF-9870-EE52ED89CA8D}" dt="2020-04-20T18:54:33.337" v="788"/>
          <ac:spMkLst>
            <pc:docMk/>
            <pc:sldMk cId="0" sldId="340"/>
            <ac:spMk id="3" creationId="{CBA992E6-EE59-4958-888B-4B32EC3AF2FD}"/>
          </ac:spMkLst>
        </pc:spChg>
        <pc:spChg chg="mod">
          <ac:chgData name="仁園 呂" userId="eef67f80-1e14-4c90-a22b-aad4575b3ef9" providerId="ADAL" clId="{D98932E1-BFAE-47FF-9870-EE52ED89CA8D}" dt="2020-04-20T18:54:33.337" v="788"/>
          <ac:spMkLst>
            <pc:docMk/>
            <pc:sldMk cId="0" sldId="340"/>
            <ac:spMk id="5" creationId="{00000000-0000-0000-0000-000000000000}"/>
          </ac:spMkLst>
        </pc:spChg>
      </pc:sldChg>
      <pc:sldChg chg="modSp modTransition">
        <pc:chgData name="仁園 呂" userId="eef67f80-1e14-4c90-a22b-aad4575b3ef9" providerId="ADAL" clId="{D98932E1-BFAE-47FF-9870-EE52ED89CA8D}" dt="2020-04-20T19:06:29.503" v="1746"/>
        <pc:sldMkLst>
          <pc:docMk/>
          <pc:sldMk cId="0" sldId="341"/>
        </pc:sldMkLst>
        <pc:spChg chg="mod">
          <ac:chgData name="仁園 呂" userId="eef67f80-1e14-4c90-a22b-aad4575b3ef9" providerId="ADAL" clId="{D98932E1-BFAE-47FF-9870-EE52ED89CA8D}" dt="2020-04-20T18:54:33.337" v="788"/>
          <ac:spMkLst>
            <pc:docMk/>
            <pc:sldMk cId="0" sldId="341"/>
            <ac:spMk id="2" creationId="{00000000-0000-0000-0000-000000000000}"/>
          </ac:spMkLst>
        </pc:spChg>
        <pc:spChg chg="mod">
          <ac:chgData name="仁園 呂" userId="eef67f80-1e14-4c90-a22b-aad4575b3ef9" providerId="ADAL" clId="{D98932E1-BFAE-47FF-9870-EE52ED89CA8D}" dt="2020-04-20T18:54:33.337" v="788"/>
          <ac:spMkLst>
            <pc:docMk/>
            <pc:sldMk cId="0" sldId="341"/>
            <ac:spMk id="3" creationId="{487A60D1-95B4-4C78-A25B-FBDA420C5039}"/>
          </ac:spMkLst>
        </pc:spChg>
      </pc:sldChg>
      <pc:sldChg chg="modSp modTransition">
        <pc:chgData name="仁園 呂" userId="eef67f80-1e14-4c90-a22b-aad4575b3ef9" providerId="ADAL" clId="{D98932E1-BFAE-47FF-9870-EE52ED89CA8D}" dt="2020-04-20T19:06:29.488" v="1654"/>
        <pc:sldMkLst>
          <pc:docMk/>
          <pc:sldMk cId="0" sldId="346"/>
        </pc:sldMkLst>
        <pc:spChg chg="mod">
          <ac:chgData name="仁園 呂" userId="eef67f80-1e14-4c90-a22b-aad4575b3ef9" providerId="ADAL" clId="{D98932E1-BFAE-47FF-9870-EE52ED89CA8D}" dt="2020-04-20T18:54:33.337" v="788"/>
          <ac:spMkLst>
            <pc:docMk/>
            <pc:sldMk cId="0" sldId="346"/>
            <ac:spMk id="2" creationId="{00000000-0000-0000-0000-000000000000}"/>
          </ac:spMkLst>
        </pc:spChg>
        <pc:spChg chg="mod">
          <ac:chgData name="仁園 呂" userId="eef67f80-1e14-4c90-a22b-aad4575b3ef9" providerId="ADAL" clId="{D98932E1-BFAE-47FF-9870-EE52ED89CA8D}" dt="2020-04-20T18:54:33.337" v="788"/>
          <ac:spMkLst>
            <pc:docMk/>
            <pc:sldMk cId="0" sldId="346"/>
            <ac:spMk id="3" creationId="{D9BACF2A-6714-427C-8ED5-F5C801D38E0B}"/>
          </ac:spMkLst>
        </pc:spChg>
        <pc:picChg chg="mod">
          <ac:chgData name="仁園 呂" userId="eef67f80-1e14-4c90-a22b-aad4575b3ef9" providerId="ADAL" clId="{D98932E1-BFAE-47FF-9870-EE52ED89CA8D}" dt="2020-04-20T18:54:33.337" v="788"/>
          <ac:picMkLst>
            <pc:docMk/>
            <pc:sldMk cId="0" sldId="346"/>
            <ac:picMk id="10" creationId="{00000000-0000-0000-0000-000000000000}"/>
          </ac:picMkLst>
        </pc:picChg>
      </pc:sldChg>
      <pc:sldChg chg="modSp modTransition">
        <pc:chgData name="仁園 呂" userId="eef67f80-1e14-4c90-a22b-aad4575b3ef9" providerId="ADAL" clId="{D98932E1-BFAE-47FF-9870-EE52ED89CA8D}" dt="2020-04-20T19:06:29.488" v="1655"/>
        <pc:sldMkLst>
          <pc:docMk/>
          <pc:sldMk cId="0" sldId="347"/>
        </pc:sldMkLst>
        <pc:spChg chg="mod">
          <ac:chgData name="仁園 呂" userId="eef67f80-1e14-4c90-a22b-aad4575b3ef9" providerId="ADAL" clId="{D98932E1-BFAE-47FF-9870-EE52ED89CA8D}" dt="2020-04-20T18:54:33.337" v="788"/>
          <ac:spMkLst>
            <pc:docMk/>
            <pc:sldMk cId="0" sldId="347"/>
            <ac:spMk id="2" creationId="{00000000-0000-0000-0000-000000000000}"/>
          </ac:spMkLst>
        </pc:spChg>
        <pc:spChg chg="mod">
          <ac:chgData name="仁園 呂" userId="eef67f80-1e14-4c90-a22b-aad4575b3ef9" providerId="ADAL" clId="{D98932E1-BFAE-47FF-9870-EE52ED89CA8D}" dt="2020-04-20T18:54:33.337" v="788"/>
          <ac:spMkLst>
            <pc:docMk/>
            <pc:sldMk cId="0" sldId="347"/>
            <ac:spMk id="3" creationId="{4A83CFA6-3EC8-4F4B-AD00-8196B0BC74BF}"/>
          </ac:spMkLst>
        </pc:spChg>
      </pc:sldChg>
      <pc:sldChg chg="modSp modTransition">
        <pc:chgData name="仁園 呂" userId="eef67f80-1e14-4c90-a22b-aad4575b3ef9" providerId="ADAL" clId="{D98932E1-BFAE-47FF-9870-EE52ED89CA8D}" dt="2020-04-20T19:06:29.488" v="1656"/>
        <pc:sldMkLst>
          <pc:docMk/>
          <pc:sldMk cId="0" sldId="348"/>
        </pc:sldMkLst>
        <pc:spChg chg="mod">
          <ac:chgData name="仁園 呂" userId="eef67f80-1e14-4c90-a22b-aad4575b3ef9" providerId="ADAL" clId="{D98932E1-BFAE-47FF-9870-EE52ED89CA8D}" dt="2020-04-20T18:54:33.337" v="788"/>
          <ac:spMkLst>
            <pc:docMk/>
            <pc:sldMk cId="0" sldId="348"/>
            <ac:spMk id="2" creationId="{00000000-0000-0000-0000-000000000000}"/>
          </ac:spMkLst>
        </pc:spChg>
        <pc:spChg chg="mod">
          <ac:chgData name="仁園 呂" userId="eef67f80-1e14-4c90-a22b-aad4575b3ef9" providerId="ADAL" clId="{D98932E1-BFAE-47FF-9870-EE52ED89CA8D}" dt="2020-04-20T18:54:33.337" v="788"/>
          <ac:spMkLst>
            <pc:docMk/>
            <pc:sldMk cId="0" sldId="348"/>
            <ac:spMk id="3" creationId="{D8B21BB2-D5A3-4835-864D-C292049FC19E}"/>
          </ac:spMkLst>
        </pc:spChg>
        <pc:picChg chg="mod">
          <ac:chgData name="仁園 呂" userId="eef67f80-1e14-4c90-a22b-aad4575b3ef9" providerId="ADAL" clId="{D98932E1-BFAE-47FF-9870-EE52ED89CA8D}" dt="2020-04-20T18:54:33.337" v="788"/>
          <ac:picMkLst>
            <pc:docMk/>
            <pc:sldMk cId="0" sldId="348"/>
            <ac:picMk id="10242" creationId="{00000000-0000-0000-0000-000000000000}"/>
          </ac:picMkLst>
        </pc:picChg>
      </pc:sldChg>
      <pc:sldChg chg="modSp modTransition">
        <pc:chgData name="仁園 呂" userId="eef67f80-1e14-4c90-a22b-aad4575b3ef9" providerId="ADAL" clId="{D98932E1-BFAE-47FF-9870-EE52ED89CA8D}" dt="2020-04-20T19:06:29.488" v="1658"/>
        <pc:sldMkLst>
          <pc:docMk/>
          <pc:sldMk cId="0" sldId="349"/>
        </pc:sldMkLst>
        <pc:spChg chg="mod">
          <ac:chgData name="仁園 呂" userId="eef67f80-1e14-4c90-a22b-aad4575b3ef9" providerId="ADAL" clId="{D98932E1-BFAE-47FF-9870-EE52ED89CA8D}" dt="2020-04-20T18:54:33.337" v="788"/>
          <ac:spMkLst>
            <pc:docMk/>
            <pc:sldMk cId="0" sldId="349"/>
            <ac:spMk id="2" creationId="{00000000-0000-0000-0000-000000000000}"/>
          </ac:spMkLst>
        </pc:spChg>
        <pc:spChg chg="mod">
          <ac:chgData name="仁園 呂" userId="eef67f80-1e14-4c90-a22b-aad4575b3ef9" providerId="ADAL" clId="{D98932E1-BFAE-47FF-9870-EE52ED89CA8D}" dt="2020-04-20T18:54:33.337" v="788"/>
          <ac:spMkLst>
            <pc:docMk/>
            <pc:sldMk cId="0" sldId="349"/>
            <ac:spMk id="3" creationId="{00000000-0000-0000-0000-000000000000}"/>
          </ac:spMkLst>
        </pc:spChg>
        <pc:spChg chg="mod">
          <ac:chgData name="仁園 呂" userId="eef67f80-1e14-4c90-a22b-aad4575b3ef9" providerId="ADAL" clId="{D98932E1-BFAE-47FF-9870-EE52ED89CA8D}" dt="2020-04-20T18:54:33.337" v="788"/>
          <ac:spMkLst>
            <pc:docMk/>
            <pc:sldMk cId="0" sldId="349"/>
            <ac:spMk id="7" creationId="{F601BDF6-1A94-490A-9ED1-F096EC421917}"/>
          </ac:spMkLst>
        </pc:spChg>
      </pc:sldChg>
      <pc:sldChg chg="modSp modTransition">
        <pc:chgData name="仁園 呂" userId="eef67f80-1e14-4c90-a22b-aad4575b3ef9" providerId="ADAL" clId="{D98932E1-BFAE-47FF-9870-EE52ED89CA8D}" dt="2020-04-20T19:06:29.488" v="1664"/>
        <pc:sldMkLst>
          <pc:docMk/>
          <pc:sldMk cId="0" sldId="350"/>
        </pc:sldMkLst>
        <pc:spChg chg="mod">
          <ac:chgData name="仁園 呂" userId="eef67f80-1e14-4c90-a22b-aad4575b3ef9" providerId="ADAL" clId="{D98932E1-BFAE-47FF-9870-EE52ED89CA8D}" dt="2020-04-20T18:54:33.337" v="788"/>
          <ac:spMkLst>
            <pc:docMk/>
            <pc:sldMk cId="0" sldId="350"/>
            <ac:spMk id="2" creationId="{00000000-0000-0000-0000-000000000000}"/>
          </ac:spMkLst>
        </pc:spChg>
        <pc:spChg chg="mod">
          <ac:chgData name="仁園 呂" userId="eef67f80-1e14-4c90-a22b-aad4575b3ef9" providerId="ADAL" clId="{D98932E1-BFAE-47FF-9870-EE52ED89CA8D}" dt="2020-04-20T18:54:33.337" v="788"/>
          <ac:spMkLst>
            <pc:docMk/>
            <pc:sldMk cId="0" sldId="350"/>
            <ac:spMk id="3" creationId="{A1E50A17-A7BD-4EE1-938D-A8A2C992962B}"/>
          </ac:spMkLst>
        </pc:spChg>
      </pc:sldChg>
      <pc:sldChg chg="modSp modTransition">
        <pc:chgData name="仁園 呂" userId="eef67f80-1e14-4c90-a22b-aad4575b3ef9" providerId="ADAL" clId="{D98932E1-BFAE-47FF-9870-EE52ED89CA8D}" dt="2020-04-20T19:06:29.488" v="1665"/>
        <pc:sldMkLst>
          <pc:docMk/>
          <pc:sldMk cId="0" sldId="351"/>
        </pc:sldMkLst>
        <pc:spChg chg="mod">
          <ac:chgData name="仁園 呂" userId="eef67f80-1e14-4c90-a22b-aad4575b3ef9" providerId="ADAL" clId="{D98932E1-BFAE-47FF-9870-EE52ED89CA8D}" dt="2020-04-20T18:54:33.337" v="788"/>
          <ac:spMkLst>
            <pc:docMk/>
            <pc:sldMk cId="0" sldId="351"/>
            <ac:spMk id="2" creationId="{00000000-0000-0000-0000-000000000000}"/>
          </ac:spMkLst>
        </pc:spChg>
        <pc:spChg chg="mod">
          <ac:chgData name="仁園 呂" userId="eef67f80-1e14-4c90-a22b-aad4575b3ef9" providerId="ADAL" clId="{D98932E1-BFAE-47FF-9870-EE52ED89CA8D}" dt="2020-04-20T18:54:33.337" v="788"/>
          <ac:spMkLst>
            <pc:docMk/>
            <pc:sldMk cId="0" sldId="351"/>
            <ac:spMk id="3" creationId="{D252052A-13CE-4CC3-96D0-68E7F5D952F8}"/>
          </ac:spMkLst>
        </pc:spChg>
      </pc:sldChg>
      <pc:sldChg chg="modSp modTransition">
        <pc:chgData name="仁園 呂" userId="eef67f80-1e14-4c90-a22b-aad4575b3ef9" providerId="ADAL" clId="{D98932E1-BFAE-47FF-9870-EE52ED89CA8D}" dt="2020-04-20T19:06:29.488" v="1666"/>
        <pc:sldMkLst>
          <pc:docMk/>
          <pc:sldMk cId="0" sldId="352"/>
        </pc:sldMkLst>
        <pc:spChg chg="mod">
          <ac:chgData name="仁園 呂" userId="eef67f80-1e14-4c90-a22b-aad4575b3ef9" providerId="ADAL" clId="{D98932E1-BFAE-47FF-9870-EE52ED89CA8D}" dt="2020-04-20T18:54:33.337" v="788"/>
          <ac:spMkLst>
            <pc:docMk/>
            <pc:sldMk cId="0" sldId="352"/>
            <ac:spMk id="2" creationId="{00000000-0000-0000-0000-000000000000}"/>
          </ac:spMkLst>
        </pc:spChg>
        <pc:spChg chg="mod">
          <ac:chgData name="仁園 呂" userId="eef67f80-1e14-4c90-a22b-aad4575b3ef9" providerId="ADAL" clId="{D98932E1-BFAE-47FF-9870-EE52ED89CA8D}" dt="2020-04-20T18:54:33.337" v="788"/>
          <ac:spMkLst>
            <pc:docMk/>
            <pc:sldMk cId="0" sldId="352"/>
            <ac:spMk id="3" creationId="{40CF5B2F-202A-4E57-BEDD-41E377E560A1}"/>
          </ac:spMkLst>
        </pc:spChg>
      </pc:sldChg>
      <pc:sldChg chg="modSp modTransition">
        <pc:chgData name="仁園 呂" userId="eef67f80-1e14-4c90-a22b-aad4575b3ef9" providerId="ADAL" clId="{D98932E1-BFAE-47FF-9870-EE52ED89CA8D}" dt="2020-04-20T19:06:29.488" v="1684"/>
        <pc:sldMkLst>
          <pc:docMk/>
          <pc:sldMk cId="0" sldId="353"/>
        </pc:sldMkLst>
        <pc:spChg chg="mod">
          <ac:chgData name="仁園 呂" userId="eef67f80-1e14-4c90-a22b-aad4575b3ef9" providerId="ADAL" clId="{D98932E1-BFAE-47FF-9870-EE52ED89CA8D}" dt="2020-04-20T18:54:33.337" v="788"/>
          <ac:spMkLst>
            <pc:docMk/>
            <pc:sldMk cId="0" sldId="353"/>
            <ac:spMk id="2" creationId="{00000000-0000-0000-0000-000000000000}"/>
          </ac:spMkLst>
        </pc:spChg>
        <pc:spChg chg="mod">
          <ac:chgData name="仁園 呂" userId="eef67f80-1e14-4c90-a22b-aad4575b3ef9" providerId="ADAL" clId="{D98932E1-BFAE-47FF-9870-EE52ED89CA8D}" dt="2020-04-20T18:54:33.337" v="788"/>
          <ac:spMkLst>
            <pc:docMk/>
            <pc:sldMk cId="0" sldId="353"/>
            <ac:spMk id="3" creationId="{4DE7D111-C973-4D3E-BDD0-8E41FD88251F}"/>
          </ac:spMkLst>
        </pc:spChg>
      </pc:sldChg>
      <pc:sldChg chg="modSp modTransition">
        <pc:chgData name="仁園 呂" userId="eef67f80-1e14-4c90-a22b-aad4575b3ef9" providerId="ADAL" clId="{D98932E1-BFAE-47FF-9870-EE52ED89CA8D}" dt="2020-04-20T19:06:29.488" v="1692"/>
        <pc:sldMkLst>
          <pc:docMk/>
          <pc:sldMk cId="0" sldId="354"/>
        </pc:sldMkLst>
        <pc:spChg chg="mod">
          <ac:chgData name="仁園 呂" userId="eef67f80-1e14-4c90-a22b-aad4575b3ef9" providerId="ADAL" clId="{D98932E1-BFAE-47FF-9870-EE52ED89CA8D}" dt="2020-04-20T18:54:33.337" v="788"/>
          <ac:spMkLst>
            <pc:docMk/>
            <pc:sldMk cId="0" sldId="354"/>
            <ac:spMk id="2" creationId="{00000000-0000-0000-0000-000000000000}"/>
          </ac:spMkLst>
        </pc:spChg>
        <pc:spChg chg="mod">
          <ac:chgData name="仁園 呂" userId="eef67f80-1e14-4c90-a22b-aad4575b3ef9" providerId="ADAL" clId="{D98932E1-BFAE-47FF-9870-EE52ED89CA8D}" dt="2020-04-20T18:54:33.337" v="788"/>
          <ac:spMkLst>
            <pc:docMk/>
            <pc:sldMk cId="0" sldId="354"/>
            <ac:spMk id="3" creationId="{CB3BC735-1123-4517-B1F1-48AA4C1330D7}"/>
          </ac:spMkLst>
        </pc:spChg>
      </pc:sldChg>
      <pc:sldChg chg="modSp modTransition">
        <pc:chgData name="仁園 呂" userId="eef67f80-1e14-4c90-a22b-aad4575b3ef9" providerId="ADAL" clId="{D98932E1-BFAE-47FF-9870-EE52ED89CA8D}" dt="2020-04-20T19:06:29.488" v="1701"/>
        <pc:sldMkLst>
          <pc:docMk/>
          <pc:sldMk cId="0" sldId="355"/>
        </pc:sldMkLst>
        <pc:spChg chg="mod">
          <ac:chgData name="仁園 呂" userId="eef67f80-1e14-4c90-a22b-aad4575b3ef9" providerId="ADAL" clId="{D98932E1-BFAE-47FF-9870-EE52ED89CA8D}" dt="2020-04-20T18:54:33.337" v="788"/>
          <ac:spMkLst>
            <pc:docMk/>
            <pc:sldMk cId="0" sldId="355"/>
            <ac:spMk id="2" creationId="{00000000-0000-0000-0000-000000000000}"/>
          </ac:spMkLst>
        </pc:spChg>
        <pc:spChg chg="mod">
          <ac:chgData name="仁園 呂" userId="eef67f80-1e14-4c90-a22b-aad4575b3ef9" providerId="ADAL" clId="{D98932E1-BFAE-47FF-9870-EE52ED89CA8D}" dt="2020-04-20T18:54:33.337" v="788"/>
          <ac:spMkLst>
            <pc:docMk/>
            <pc:sldMk cId="0" sldId="355"/>
            <ac:spMk id="3" creationId="{76A63D39-4729-4AB3-A74F-EE6E090CB7A6}"/>
          </ac:spMkLst>
        </pc:spChg>
      </pc:sldChg>
      <pc:sldChg chg="modSp modTransition">
        <pc:chgData name="仁園 呂" userId="eef67f80-1e14-4c90-a22b-aad4575b3ef9" providerId="ADAL" clId="{D98932E1-BFAE-47FF-9870-EE52ED89CA8D}" dt="2020-04-20T19:06:29.503" v="1739"/>
        <pc:sldMkLst>
          <pc:docMk/>
          <pc:sldMk cId="0" sldId="356"/>
        </pc:sldMkLst>
        <pc:spChg chg="mod">
          <ac:chgData name="仁園 呂" userId="eef67f80-1e14-4c90-a22b-aad4575b3ef9" providerId="ADAL" clId="{D98932E1-BFAE-47FF-9870-EE52ED89CA8D}" dt="2020-04-20T18:54:33.337" v="788"/>
          <ac:spMkLst>
            <pc:docMk/>
            <pc:sldMk cId="0" sldId="356"/>
            <ac:spMk id="2" creationId="{00000000-0000-0000-0000-000000000000}"/>
          </ac:spMkLst>
        </pc:spChg>
        <pc:spChg chg="mod">
          <ac:chgData name="仁園 呂" userId="eef67f80-1e14-4c90-a22b-aad4575b3ef9" providerId="ADAL" clId="{D98932E1-BFAE-47FF-9870-EE52ED89CA8D}" dt="2020-04-20T18:54:33.337" v="788"/>
          <ac:spMkLst>
            <pc:docMk/>
            <pc:sldMk cId="0" sldId="356"/>
            <ac:spMk id="3" creationId="{55C4F528-8F5D-4247-9AFC-850FBDF7C0F7}"/>
          </ac:spMkLst>
        </pc:spChg>
      </pc:sldChg>
      <pc:sldChg chg="modSp modTransition">
        <pc:chgData name="仁園 呂" userId="eef67f80-1e14-4c90-a22b-aad4575b3ef9" providerId="ADAL" clId="{D98932E1-BFAE-47FF-9870-EE52ED89CA8D}" dt="2020-04-20T19:06:29.503" v="1741"/>
        <pc:sldMkLst>
          <pc:docMk/>
          <pc:sldMk cId="0" sldId="357"/>
        </pc:sldMkLst>
        <pc:spChg chg="mod">
          <ac:chgData name="仁園 呂" userId="eef67f80-1e14-4c90-a22b-aad4575b3ef9" providerId="ADAL" clId="{D98932E1-BFAE-47FF-9870-EE52ED89CA8D}" dt="2020-04-20T18:54:33.337" v="788"/>
          <ac:spMkLst>
            <pc:docMk/>
            <pc:sldMk cId="0" sldId="357"/>
            <ac:spMk id="2" creationId="{00000000-0000-0000-0000-000000000000}"/>
          </ac:spMkLst>
        </pc:spChg>
        <pc:spChg chg="mod">
          <ac:chgData name="仁園 呂" userId="eef67f80-1e14-4c90-a22b-aad4575b3ef9" providerId="ADAL" clId="{D98932E1-BFAE-47FF-9870-EE52ED89CA8D}" dt="2020-04-20T18:54:33.337" v="788"/>
          <ac:spMkLst>
            <pc:docMk/>
            <pc:sldMk cId="0" sldId="357"/>
            <ac:spMk id="3" creationId="{1F84B6F5-4C08-43D0-A630-F1FD4E23C2C6}"/>
          </ac:spMkLst>
        </pc:spChg>
      </pc:sldChg>
      <pc:sldChg chg="modSp modTransition">
        <pc:chgData name="仁園 呂" userId="eef67f80-1e14-4c90-a22b-aad4575b3ef9" providerId="ADAL" clId="{D98932E1-BFAE-47FF-9870-EE52ED89CA8D}" dt="2020-04-20T19:06:29.488" v="1703"/>
        <pc:sldMkLst>
          <pc:docMk/>
          <pc:sldMk cId="0" sldId="358"/>
        </pc:sldMkLst>
        <pc:spChg chg="mod">
          <ac:chgData name="仁園 呂" userId="eef67f80-1e14-4c90-a22b-aad4575b3ef9" providerId="ADAL" clId="{D98932E1-BFAE-47FF-9870-EE52ED89CA8D}" dt="2020-04-20T18:54:33.337" v="788"/>
          <ac:spMkLst>
            <pc:docMk/>
            <pc:sldMk cId="0" sldId="358"/>
            <ac:spMk id="2" creationId="{00000000-0000-0000-0000-000000000000}"/>
          </ac:spMkLst>
        </pc:spChg>
        <pc:spChg chg="mod">
          <ac:chgData name="仁園 呂" userId="eef67f80-1e14-4c90-a22b-aad4575b3ef9" providerId="ADAL" clId="{D98932E1-BFAE-47FF-9870-EE52ED89CA8D}" dt="2020-04-20T18:54:33.337" v="788"/>
          <ac:spMkLst>
            <pc:docMk/>
            <pc:sldMk cId="0" sldId="358"/>
            <ac:spMk id="3" creationId="{03F72F00-38E2-4481-8D3F-34C2EA2313D4}"/>
          </ac:spMkLst>
        </pc:spChg>
      </pc:sldChg>
      <pc:sldChg chg="modSp modTransition">
        <pc:chgData name="仁園 呂" userId="eef67f80-1e14-4c90-a22b-aad4575b3ef9" providerId="ADAL" clId="{D98932E1-BFAE-47FF-9870-EE52ED89CA8D}" dt="2020-04-20T19:06:29.488" v="1704"/>
        <pc:sldMkLst>
          <pc:docMk/>
          <pc:sldMk cId="0" sldId="359"/>
        </pc:sldMkLst>
        <pc:spChg chg="mod">
          <ac:chgData name="仁園 呂" userId="eef67f80-1e14-4c90-a22b-aad4575b3ef9" providerId="ADAL" clId="{D98932E1-BFAE-47FF-9870-EE52ED89CA8D}" dt="2020-04-20T18:54:33.337" v="788"/>
          <ac:spMkLst>
            <pc:docMk/>
            <pc:sldMk cId="0" sldId="359"/>
            <ac:spMk id="2" creationId="{00000000-0000-0000-0000-000000000000}"/>
          </ac:spMkLst>
        </pc:spChg>
        <pc:spChg chg="mod">
          <ac:chgData name="仁園 呂" userId="eef67f80-1e14-4c90-a22b-aad4575b3ef9" providerId="ADAL" clId="{D98932E1-BFAE-47FF-9870-EE52ED89CA8D}" dt="2020-04-20T18:54:33.337" v="788"/>
          <ac:spMkLst>
            <pc:docMk/>
            <pc:sldMk cId="0" sldId="359"/>
            <ac:spMk id="3" creationId="{0CB62754-8763-431B-BEB8-54AC1CCA8F6C}"/>
          </ac:spMkLst>
        </pc:spChg>
      </pc:sldChg>
      <pc:sldChg chg="modSp modTransition">
        <pc:chgData name="仁園 呂" userId="eef67f80-1e14-4c90-a22b-aad4575b3ef9" providerId="ADAL" clId="{D98932E1-BFAE-47FF-9870-EE52ED89CA8D}" dt="2020-04-20T19:06:29.488" v="1705"/>
        <pc:sldMkLst>
          <pc:docMk/>
          <pc:sldMk cId="0" sldId="360"/>
        </pc:sldMkLst>
        <pc:spChg chg="mod">
          <ac:chgData name="仁園 呂" userId="eef67f80-1e14-4c90-a22b-aad4575b3ef9" providerId="ADAL" clId="{D98932E1-BFAE-47FF-9870-EE52ED89CA8D}" dt="2020-04-20T18:54:33.337" v="788"/>
          <ac:spMkLst>
            <pc:docMk/>
            <pc:sldMk cId="0" sldId="360"/>
            <ac:spMk id="2" creationId="{00000000-0000-0000-0000-000000000000}"/>
          </ac:spMkLst>
        </pc:spChg>
        <pc:spChg chg="mod">
          <ac:chgData name="仁園 呂" userId="eef67f80-1e14-4c90-a22b-aad4575b3ef9" providerId="ADAL" clId="{D98932E1-BFAE-47FF-9870-EE52ED89CA8D}" dt="2020-04-20T18:54:33.337" v="788"/>
          <ac:spMkLst>
            <pc:docMk/>
            <pc:sldMk cId="0" sldId="360"/>
            <ac:spMk id="3" creationId="{0E056D17-6978-40C4-B83C-206D68E89F15}"/>
          </ac:spMkLst>
        </pc:spChg>
      </pc:sldChg>
      <pc:sldChg chg="modSp modTransition">
        <pc:chgData name="仁園 呂" userId="eef67f80-1e14-4c90-a22b-aad4575b3ef9" providerId="ADAL" clId="{D98932E1-BFAE-47FF-9870-EE52ED89CA8D}" dt="2020-04-20T19:06:29.488" v="1706"/>
        <pc:sldMkLst>
          <pc:docMk/>
          <pc:sldMk cId="0" sldId="361"/>
        </pc:sldMkLst>
        <pc:spChg chg="mod">
          <ac:chgData name="仁園 呂" userId="eef67f80-1e14-4c90-a22b-aad4575b3ef9" providerId="ADAL" clId="{D98932E1-BFAE-47FF-9870-EE52ED89CA8D}" dt="2020-04-20T18:54:33.337" v="788"/>
          <ac:spMkLst>
            <pc:docMk/>
            <pc:sldMk cId="0" sldId="361"/>
            <ac:spMk id="2" creationId="{00000000-0000-0000-0000-000000000000}"/>
          </ac:spMkLst>
        </pc:spChg>
        <pc:spChg chg="mod">
          <ac:chgData name="仁園 呂" userId="eef67f80-1e14-4c90-a22b-aad4575b3ef9" providerId="ADAL" clId="{D98932E1-BFAE-47FF-9870-EE52ED89CA8D}" dt="2020-04-20T18:54:33.337" v="788"/>
          <ac:spMkLst>
            <pc:docMk/>
            <pc:sldMk cId="0" sldId="361"/>
            <ac:spMk id="3" creationId="{58B8C671-242D-4B87-B17D-00A11FEBC299}"/>
          </ac:spMkLst>
        </pc:spChg>
      </pc:sldChg>
      <pc:sldChg chg="modSp modTransition">
        <pc:chgData name="仁園 呂" userId="eef67f80-1e14-4c90-a22b-aad4575b3ef9" providerId="ADAL" clId="{D98932E1-BFAE-47FF-9870-EE52ED89CA8D}" dt="2020-04-20T19:06:29.503" v="1730"/>
        <pc:sldMkLst>
          <pc:docMk/>
          <pc:sldMk cId="0" sldId="362"/>
        </pc:sldMkLst>
        <pc:spChg chg="mod">
          <ac:chgData name="仁園 呂" userId="eef67f80-1e14-4c90-a22b-aad4575b3ef9" providerId="ADAL" clId="{D98932E1-BFAE-47FF-9870-EE52ED89CA8D}" dt="2020-04-20T18:54:33.337" v="788"/>
          <ac:spMkLst>
            <pc:docMk/>
            <pc:sldMk cId="0" sldId="362"/>
            <ac:spMk id="2" creationId="{00000000-0000-0000-0000-000000000000}"/>
          </ac:spMkLst>
        </pc:spChg>
        <pc:spChg chg="mod">
          <ac:chgData name="仁園 呂" userId="eef67f80-1e14-4c90-a22b-aad4575b3ef9" providerId="ADAL" clId="{D98932E1-BFAE-47FF-9870-EE52ED89CA8D}" dt="2020-04-20T18:54:33.337" v="788"/>
          <ac:spMkLst>
            <pc:docMk/>
            <pc:sldMk cId="0" sldId="362"/>
            <ac:spMk id="3" creationId="{F88C6319-BD6D-4906-8514-942D2B2C7BC9}"/>
          </ac:spMkLst>
        </pc:spChg>
        <pc:picChg chg="mod">
          <ac:chgData name="仁園 呂" userId="eef67f80-1e14-4c90-a22b-aad4575b3ef9" providerId="ADAL" clId="{D98932E1-BFAE-47FF-9870-EE52ED89CA8D}" dt="2020-04-20T18:54:33.337" v="788"/>
          <ac:picMkLst>
            <pc:docMk/>
            <pc:sldMk cId="0" sldId="362"/>
            <ac:picMk id="130050" creationId="{00000000-0000-0000-0000-000000000000}"/>
          </ac:picMkLst>
        </pc:picChg>
      </pc:sldChg>
      <pc:sldChg chg="modSp modTransition">
        <pc:chgData name="仁園 呂" userId="eef67f80-1e14-4c90-a22b-aad4575b3ef9" providerId="ADAL" clId="{D98932E1-BFAE-47FF-9870-EE52ED89CA8D}" dt="2020-04-20T19:06:29.503" v="1732"/>
        <pc:sldMkLst>
          <pc:docMk/>
          <pc:sldMk cId="0" sldId="363"/>
        </pc:sldMkLst>
        <pc:spChg chg="mod">
          <ac:chgData name="仁園 呂" userId="eef67f80-1e14-4c90-a22b-aad4575b3ef9" providerId="ADAL" clId="{D98932E1-BFAE-47FF-9870-EE52ED89CA8D}" dt="2020-04-20T18:54:33.337" v="788"/>
          <ac:spMkLst>
            <pc:docMk/>
            <pc:sldMk cId="0" sldId="363"/>
            <ac:spMk id="2" creationId="{00000000-0000-0000-0000-000000000000}"/>
          </ac:spMkLst>
        </pc:spChg>
        <pc:spChg chg="mod">
          <ac:chgData name="仁園 呂" userId="eef67f80-1e14-4c90-a22b-aad4575b3ef9" providerId="ADAL" clId="{D98932E1-BFAE-47FF-9870-EE52ED89CA8D}" dt="2020-04-20T18:54:33.337" v="788"/>
          <ac:spMkLst>
            <pc:docMk/>
            <pc:sldMk cId="0" sldId="363"/>
            <ac:spMk id="3" creationId="{00000000-0000-0000-0000-000000000000}"/>
          </ac:spMkLst>
        </pc:spChg>
        <pc:spChg chg="mod">
          <ac:chgData name="仁園 呂" userId="eef67f80-1e14-4c90-a22b-aad4575b3ef9" providerId="ADAL" clId="{D98932E1-BFAE-47FF-9870-EE52ED89CA8D}" dt="2020-04-20T18:54:33.337" v="788"/>
          <ac:spMkLst>
            <pc:docMk/>
            <pc:sldMk cId="0" sldId="363"/>
            <ac:spMk id="8" creationId="{2FFF48D5-38C6-4D9F-8C08-78B7A1BC42FC}"/>
          </ac:spMkLst>
        </pc:spChg>
      </pc:sldChg>
      <pc:sldChg chg="modSp modTransition">
        <pc:chgData name="仁園 呂" userId="eef67f80-1e14-4c90-a22b-aad4575b3ef9" providerId="ADAL" clId="{D98932E1-BFAE-47FF-9870-EE52ED89CA8D}" dt="2020-04-20T19:06:29.488" v="1657"/>
        <pc:sldMkLst>
          <pc:docMk/>
          <pc:sldMk cId="608552578" sldId="366"/>
        </pc:sldMkLst>
        <pc:spChg chg="mod">
          <ac:chgData name="仁園 呂" userId="eef67f80-1e14-4c90-a22b-aad4575b3ef9" providerId="ADAL" clId="{D98932E1-BFAE-47FF-9870-EE52ED89CA8D}" dt="2020-04-20T18:54:33.337" v="788"/>
          <ac:spMkLst>
            <pc:docMk/>
            <pc:sldMk cId="608552578" sldId="366"/>
            <ac:spMk id="2" creationId="{D1BBA8CE-1B59-4268-A8E5-A1F15C5C122F}"/>
          </ac:spMkLst>
        </pc:spChg>
        <pc:spChg chg="mod">
          <ac:chgData name="仁園 呂" userId="eef67f80-1e14-4c90-a22b-aad4575b3ef9" providerId="ADAL" clId="{D98932E1-BFAE-47FF-9870-EE52ED89CA8D}" dt="2020-04-20T18:54:33.337" v="788"/>
          <ac:spMkLst>
            <pc:docMk/>
            <pc:sldMk cId="608552578" sldId="366"/>
            <ac:spMk id="7" creationId="{82655182-32B7-4A1D-AF71-050A5A014A36}"/>
          </ac:spMkLst>
        </pc:spChg>
      </pc:sldChg>
      <pc:sldChg chg="addSp delSp modSp mod modTransition">
        <pc:chgData name="仁園 呂" userId="eef67f80-1e14-4c90-a22b-aad4575b3ef9" providerId="ADAL" clId="{D98932E1-BFAE-47FF-9870-EE52ED89CA8D}" dt="2020-04-20T19:06:29.488" v="1638"/>
        <pc:sldMkLst>
          <pc:docMk/>
          <pc:sldMk cId="748886795" sldId="367"/>
        </pc:sldMkLst>
        <pc:spChg chg="mod">
          <ac:chgData name="仁園 呂" userId="eef67f80-1e14-4c90-a22b-aad4575b3ef9" providerId="ADAL" clId="{D98932E1-BFAE-47FF-9870-EE52ED89CA8D}" dt="2020-04-20T18:54:33.337" v="788"/>
          <ac:spMkLst>
            <pc:docMk/>
            <pc:sldMk cId="748886795" sldId="367"/>
            <ac:spMk id="2" creationId="{0642A74B-CD22-42A5-B21A-570E148AF7D3}"/>
          </ac:spMkLst>
        </pc:spChg>
        <pc:spChg chg="mod">
          <ac:chgData name="仁園 呂" userId="eef67f80-1e14-4c90-a22b-aad4575b3ef9" providerId="ADAL" clId="{D98932E1-BFAE-47FF-9870-EE52ED89CA8D}" dt="2020-04-20T18:54:33.337" v="788"/>
          <ac:spMkLst>
            <pc:docMk/>
            <pc:sldMk cId="748886795" sldId="367"/>
            <ac:spMk id="6" creationId="{6B212C56-89C9-484B-B0B1-B3B70EB4932E}"/>
          </ac:spMkLst>
        </pc:spChg>
        <pc:grpChg chg="del mod">
          <ac:chgData name="仁園 呂" userId="eef67f80-1e14-4c90-a22b-aad4575b3ef9" providerId="ADAL" clId="{D98932E1-BFAE-47FF-9870-EE52ED89CA8D}" dt="2020-04-20T19:04:29.385" v="1260"/>
          <ac:grpSpMkLst>
            <pc:docMk/>
            <pc:sldMk cId="748886795" sldId="367"/>
            <ac:grpSpMk id="9" creationId="{4CBC6954-A217-405D-A0C9-3CD8C7250F47}"/>
          </ac:grpSpMkLst>
        </pc:grpChg>
        <pc:grpChg chg="del mod">
          <ac:chgData name="仁園 呂" userId="eef67f80-1e14-4c90-a22b-aad4575b3ef9" providerId="ADAL" clId="{D98932E1-BFAE-47FF-9870-EE52ED89CA8D}" dt="2020-04-20T19:04:45.995" v="1273"/>
          <ac:grpSpMkLst>
            <pc:docMk/>
            <pc:sldMk cId="748886795" sldId="367"/>
            <ac:grpSpMk id="17" creationId="{E300042E-4446-4319-903F-8682939B114F}"/>
          </ac:grpSpMkLst>
        </pc:grpChg>
        <pc:grpChg chg="del mod">
          <ac:chgData name="仁園 呂" userId="eef67f80-1e14-4c90-a22b-aad4575b3ef9" providerId="ADAL" clId="{D98932E1-BFAE-47FF-9870-EE52ED89CA8D}" dt="2020-04-20T19:05:34.049" v="1297"/>
          <ac:grpSpMkLst>
            <pc:docMk/>
            <pc:sldMk cId="748886795" sldId="367"/>
            <ac:grpSpMk id="28" creationId="{0647ED5C-BDF2-4BD2-BB10-B63855D911C0}"/>
          </ac:grpSpMkLst>
        </pc:grpChg>
        <pc:grpChg chg="del mod">
          <ac:chgData name="仁園 呂" userId="eef67f80-1e14-4c90-a22b-aad4575b3ef9" providerId="ADAL" clId="{D98932E1-BFAE-47FF-9870-EE52ED89CA8D}" dt="2020-04-20T19:05:34.049" v="1300"/>
          <ac:grpSpMkLst>
            <pc:docMk/>
            <pc:sldMk cId="748886795" sldId="367"/>
            <ac:grpSpMk id="32" creationId="{01CB6994-705D-41B9-895F-F274A65A36B3}"/>
          </ac:grpSpMkLst>
        </pc:grpChg>
        <pc:inkChg chg="add">
          <ac:chgData name="仁園 呂" userId="eef67f80-1e14-4c90-a22b-aad4575b3ef9" providerId="ADAL" clId="{D98932E1-BFAE-47FF-9870-EE52ED89CA8D}" dt="2020-04-20T19:03:22.526" v="1253" actId="9405"/>
          <ac:inkMkLst>
            <pc:docMk/>
            <pc:sldMk cId="748886795" sldId="367"/>
            <ac:inkMk id="4" creationId="{2A5B770E-CA7A-4740-9749-FB65C2D6F849}"/>
          </ac:inkMkLst>
        </pc:inkChg>
        <pc:inkChg chg="add">
          <ac:chgData name="仁園 呂" userId="eef67f80-1e14-4c90-a22b-aad4575b3ef9" providerId="ADAL" clId="{D98932E1-BFAE-47FF-9870-EE52ED89CA8D}" dt="2020-04-20T19:03:32.286" v="1254" actId="9405"/>
          <ac:inkMkLst>
            <pc:docMk/>
            <pc:sldMk cId="748886795" sldId="367"/>
            <ac:inkMk id="5" creationId="{FFC9266E-331D-490B-9C5F-CDD9572B0395}"/>
          </ac:inkMkLst>
        </pc:inkChg>
        <pc:inkChg chg="add del mod">
          <ac:chgData name="仁園 呂" userId="eef67f80-1e14-4c90-a22b-aad4575b3ef9" providerId="ADAL" clId="{D98932E1-BFAE-47FF-9870-EE52ED89CA8D}" dt="2020-04-20T19:04:29.385" v="1260"/>
          <ac:inkMkLst>
            <pc:docMk/>
            <pc:sldMk cId="748886795" sldId="367"/>
            <ac:inkMk id="7" creationId="{7AC7E4CC-7DFF-4B0C-870B-7A539AC3D1B8}"/>
          </ac:inkMkLst>
        </pc:inkChg>
        <pc:inkChg chg="add del mod">
          <ac:chgData name="仁園 呂" userId="eef67f80-1e14-4c90-a22b-aad4575b3ef9" providerId="ADAL" clId="{D98932E1-BFAE-47FF-9870-EE52ED89CA8D}" dt="2020-04-20T19:04:29.385" v="1261"/>
          <ac:inkMkLst>
            <pc:docMk/>
            <pc:sldMk cId="748886795" sldId="367"/>
            <ac:inkMk id="8" creationId="{11E12C9C-3D48-4A0E-AD82-469F66025929}"/>
          </ac:inkMkLst>
        </pc:inkChg>
        <pc:inkChg chg="add del">
          <ac:chgData name="仁園 呂" userId="eef67f80-1e14-4c90-a22b-aad4575b3ef9" providerId="ADAL" clId="{D98932E1-BFAE-47FF-9870-EE52ED89CA8D}" dt="2020-04-20T19:04:29.385" v="1263"/>
          <ac:inkMkLst>
            <pc:docMk/>
            <pc:sldMk cId="748886795" sldId="367"/>
            <ac:inkMk id="10" creationId="{40143D2F-7FC6-4A24-924F-707558371178}"/>
          </ac:inkMkLst>
        </pc:inkChg>
        <pc:inkChg chg="add del">
          <ac:chgData name="仁園 呂" userId="eef67f80-1e14-4c90-a22b-aad4575b3ef9" providerId="ADAL" clId="{D98932E1-BFAE-47FF-9870-EE52ED89CA8D}" dt="2020-04-20T19:04:29.385" v="1262"/>
          <ac:inkMkLst>
            <pc:docMk/>
            <pc:sldMk cId="748886795" sldId="367"/>
            <ac:inkMk id="11" creationId="{78FECC9B-E2D3-42E8-9B88-39F53DCCCFF6}"/>
          </ac:inkMkLst>
        </pc:inkChg>
        <pc:inkChg chg="add del">
          <ac:chgData name="仁園 呂" userId="eef67f80-1e14-4c90-a22b-aad4575b3ef9" providerId="ADAL" clId="{D98932E1-BFAE-47FF-9870-EE52ED89CA8D}" dt="2020-04-20T19:04:37.664" v="1269"/>
          <ac:inkMkLst>
            <pc:docMk/>
            <pc:sldMk cId="748886795" sldId="367"/>
            <ac:inkMk id="12" creationId="{1E8FBC06-711A-425D-B0D5-DFC8C281BB07}"/>
          </ac:inkMkLst>
        </pc:inkChg>
        <pc:inkChg chg="add del">
          <ac:chgData name="仁園 呂" userId="eef67f80-1e14-4c90-a22b-aad4575b3ef9" providerId="ADAL" clId="{D98932E1-BFAE-47FF-9870-EE52ED89CA8D}" dt="2020-04-20T19:04:37.664" v="1267"/>
          <ac:inkMkLst>
            <pc:docMk/>
            <pc:sldMk cId="748886795" sldId="367"/>
            <ac:inkMk id="13" creationId="{21CD7336-B5DB-4BF0-9E10-FFC587BAAF2F}"/>
          </ac:inkMkLst>
        </pc:inkChg>
        <pc:inkChg chg="add del">
          <ac:chgData name="仁園 呂" userId="eef67f80-1e14-4c90-a22b-aad4575b3ef9" providerId="ADAL" clId="{D98932E1-BFAE-47FF-9870-EE52ED89CA8D}" dt="2020-04-20T19:04:37.664" v="1268"/>
          <ac:inkMkLst>
            <pc:docMk/>
            <pc:sldMk cId="748886795" sldId="367"/>
            <ac:inkMk id="14" creationId="{2BD39174-FD57-496C-AC16-429409BA210F}"/>
          </ac:inkMkLst>
        </pc:inkChg>
        <pc:inkChg chg="add del mod">
          <ac:chgData name="仁園 呂" userId="eef67f80-1e14-4c90-a22b-aad4575b3ef9" providerId="ADAL" clId="{D98932E1-BFAE-47FF-9870-EE52ED89CA8D}" dt="2020-04-20T19:04:45.995" v="1273"/>
          <ac:inkMkLst>
            <pc:docMk/>
            <pc:sldMk cId="748886795" sldId="367"/>
            <ac:inkMk id="15" creationId="{E3937043-D1A1-4015-9CF8-57DBF97432F8}"/>
          </ac:inkMkLst>
        </pc:inkChg>
        <pc:inkChg chg="add del mod">
          <ac:chgData name="仁園 呂" userId="eef67f80-1e14-4c90-a22b-aad4575b3ef9" providerId="ADAL" clId="{D98932E1-BFAE-47FF-9870-EE52ED89CA8D}" dt="2020-04-20T19:04:45.995" v="1274"/>
          <ac:inkMkLst>
            <pc:docMk/>
            <pc:sldMk cId="748886795" sldId="367"/>
            <ac:inkMk id="16" creationId="{6DFA0507-028B-43FF-B380-42B08427A24C}"/>
          </ac:inkMkLst>
        </pc:inkChg>
        <pc:inkChg chg="add del">
          <ac:chgData name="仁園 呂" userId="eef67f80-1e14-4c90-a22b-aad4575b3ef9" providerId="ADAL" clId="{D98932E1-BFAE-47FF-9870-EE52ED89CA8D}" dt="2020-04-20T19:04:52.240" v="1285"/>
          <ac:inkMkLst>
            <pc:docMk/>
            <pc:sldMk cId="748886795" sldId="367"/>
            <ac:inkMk id="18" creationId="{8AFA6B7B-6618-4316-A86E-2858A98B8445}"/>
          </ac:inkMkLst>
        </pc:inkChg>
        <pc:inkChg chg="add del">
          <ac:chgData name="仁園 呂" userId="eef67f80-1e14-4c90-a22b-aad4575b3ef9" providerId="ADAL" clId="{D98932E1-BFAE-47FF-9870-EE52ED89CA8D}" dt="2020-04-20T19:04:52.240" v="1287"/>
          <ac:inkMkLst>
            <pc:docMk/>
            <pc:sldMk cId="748886795" sldId="367"/>
            <ac:inkMk id="19" creationId="{AF4B10A3-3189-4CEF-BFB5-44E3FB82F153}"/>
          </ac:inkMkLst>
        </pc:inkChg>
        <pc:inkChg chg="add del">
          <ac:chgData name="仁園 呂" userId="eef67f80-1e14-4c90-a22b-aad4575b3ef9" providerId="ADAL" clId="{D98932E1-BFAE-47FF-9870-EE52ED89CA8D}" dt="2020-04-20T19:04:52.240" v="1286"/>
          <ac:inkMkLst>
            <pc:docMk/>
            <pc:sldMk cId="748886795" sldId="367"/>
            <ac:inkMk id="20" creationId="{10C76F82-B4F0-4F75-ACBE-D7611D8B5E19}"/>
          </ac:inkMkLst>
        </pc:inkChg>
        <pc:inkChg chg="add del">
          <ac:chgData name="仁園 呂" userId="eef67f80-1e14-4c90-a22b-aad4575b3ef9" providerId="ADAL" clId="{D98932E1-BFAE-47FF-9870-EE52ED89CA8D}" dt="2020-04-20T19:04:52.240" v="1288"/>
          <ac:inkMkLst>
            <pc:docMk/>
            <pc:sldMk cId="748886795" sldId="367"/>
            <ac:inkMk id="21" creationId="{5CE03EAA-928A-4315-91CA-A23432896484}"/>
          </ac:inkMkLst>
        </pc:inkChg>
        <pc:inkChg chg="add del">
          <ac:chgData name="仁園 呂" userId="eef67f80-1e14-4c90-a22b-aad4575b3ef9" providerId="ADAL" clId="{D98932E1-BFAE-47FF-9870-EE52ED89CA8D}" dt="2020-04-20T19:04:52.240" v="1284"/>
          <ac:inkMkLst>
            <pc:docMk/>
            <pc:sldMk cId="748886795" sldId="367"/>
            <ac:inkMk id="22" creationId="{0F5884E7-122F-48A5-A298-D262F0587DD6}"/>
          </ac:inkMkLst>
        </pc:inkChg>
        <pc:inkChg chg="add del">
          <ac:chgData name="仁園 呂" userId="eef67f80-1e14-4c90-a22b-aad4575b3ef9" providerId="ADAL" clId="{D98932E1-BFAE-47FF-9870-EE52ED89CA8D}" dt="2020-04-20T19:04:52.240" v="1282"/>
          <ac:inkMkLst>
            <pc:docMk/>
            <pc:sldMk cId="748886795" sldId="367"/>
            <ac:inkMk id="23" creationId="{FBDF9022-63CD-4C09-A32F-A005C512DC4E}"/>
          </ac:inkMkLst>
        </pc:inkChg>
        <pc:inkChg chg="add del">
          <ac:chgData name="仁園 呂" userId="eef67f80-1e14-4c90-a22b-aad4575b3ef9" providerId="ADAL" clId="{D98932E1-BFAE-47FF-9870-EE52ED89CA8D}" dt="2020-04-20T19:04:52.240" v="1283"/>
          <ac:inkMkLst>
            <pc:docMk/>
            <pc:sldMk cId="748886795" sldId="367"/>
            <ac:inkMk id="24" creationId="{F5193455-F775-4C30-A0B2-B869BBA9FBF1}"/>
          </ac:inkMkLst>
        </pc:inkChg>
        <pc:inkChg chg="add del">
          <ac:chgData name="仁園 呂" userId="eef67f80-1e14-4c90-a22b-aad4575b3ef9" providerId="ADAL" clId="{D98932E1-BFAE-47FF-9870-EE52ED89CA8D}" dt="2020-04-20T19:05:34.049" v="1299"/>
          <ac:inkMkLst>
            <pc:docMk/>
            <pc:sldMk cId="748886795" sldId="367"/>
            <ac:inkMk id="25" creationId="{C7E73F5C-CFAD-4753-80E4-C6C32B5F6951}"/>
          </ac:inkMkLst>
        </pc:inkChg>
        <pc:inkChg chg="add del mod">
          <ac:chgData name="仁園 呂" userId="eef67f80-1e14-4c90-a22b-aad4575b3ef9" providerId="ADAL" clId="{D98932E1-BFAE-47FF-9870-EE52ED89CA8D}" dt="2020-04-20T19:05:34.049" v="1298"/>
          <ac:inkMkLst>
            <pc:docMk/>
            <pc:sldMk cId="748886795" sldId="367"/>
            <ac:inkMk id="26" creationId="{E4575016-ED41-4089-BDCB-2BEBAC90AA36}"/>
          </ac:inkMkLst>
        </pc:inkChg>
        <pc:inkChg chg="add del mod">
          <ac:chgData name="仁園 呂" userId="eef67f80-1e14-4c90-a22b-aad4575b3ef9" providerId="ADAL" clId="{D98932E1-BFAE-47FF-9870-EE52ED89CA8D}" dt="2020-04-20T19:05:34.049" v="1297"/>
          <ac:inkMkLst>
            <pc:docMk/>
            <pc:sldMk cId="748886795" sldId="367"/>
            <ac:inkMk id="27" creationId="{BD127A0C-09F7-42DE-9BF9-A3134C9F3DC3}"/>
          </ac:inkMkLst>
        </pc:inkChg>
        <pc:inkChg chg="add del">
          <ac:chgData name="仁園 呂" userId="eef67f80-1e14-4c90-a22b-aad4575b3ef9" providerId="ADAL" clId="{D98932E1-BFAE-47FF-9870-EE52ED89CA8D}" dt="2020-04-20T19:05:34.049" v="1301"/>
          <ac:inkMkLst>
            <pc:docMk/>
            <pc:sldMk cId="748886795" sldId="367"/>
            <ac:inkMk id="29" creationId="{C2F50C93-15FA-4C96-9D02-E99BC030EFCA}"/>
          </ac:inkMkLst>
        </pc:inkChg>
        <pc:inkChg chg="add del mod">
          <ac:chgData name="仁園 呂" userId="eef67f80-1e14-4c90-a22b-aad4575b3ef9" providerId="ADAL" clId="{D98932E1-BFAE-47FF-9870-EE52ED89CA8D}" dt="2020-04-20T19:05:34.049" v="1300"/>
          <ac:inkMkLst>
            <pc:docMk/>
            <pc:sldMk cId="748886795" sldId="367"/>
            <ac:inkMk id="30" creationId="{1479ED21-9D6F-449C-BA26-255FC910C27F}"/>
          </ac:inkMkLst>
        </pc:inkChg>
        <pc:inkChg chg="add del mod">
          <ac:chgData name="仁園 呂" userId="eef67f80-1e14-4c90-a22b-aad4575b3ef9" providerId="ADAL" clId="{D98932E1-BFAE-47FF-9870-EE52ED89CA8D}" dt="2020-04-20T19:05:34.049" v="1302"/>
          <ac:inkMkLst>
            <pc:docMk/>
            <pc:sldMk cId="748886795" sldId="367"/>
            <ac:inkMk id="31" creationId="{F2570482-8D14-43C4-985D-509101BAFCBE}"/>
          </ac:inkMkLst>
        </pc:inkChg>
      </pc:sldChg>
      <pc:sldChg chg="modSp modTransition">
        <pc:chgData name="仁園 呂" userId="eef67f80-1e14-4c90-a22b-aad4575b3ef9" providerId="ADAL" clId="{D98932E1-BFAE-47FF-9870-EE52ED89CA8D}" dt="2020-04-20T19:06:29.488" v="1640"/>
        <pc:sldMkLst>
          <pc:docMk/>
          <pc:sldMk cId="3296727389" sldId="370"/>
        </pc:sldMkLst>
        <pc:spChg chg="mod">
          <ac:chgData name="仁園 呂" userId="eef67f80-1e14-4c90-a22b-aad4575b3ef9" providerId="ADAL" clId="{D98932E1-BFAE-47FF-9870-EE52ED89CA8D}" dt="2020-04-20T18:54:33.337" v="788"/>
          <ac:spMkLst>
            <pc:docMk/>
            <pc:sldMk cId="3296727389" sldId="370"/>
            <ac:spMk id="2" creationId="{99A5BC0D-FFB3-426B-A8B4-87C2E5BCB952}"/>
          </ac:spMkLst>
        </pc:spChg>
        <pc:spChg chg="mod">
          <ac:chgData name="仁園 呂" userId="eef67f80-1e14-4c90-a22b-aad4575b3ef9" providerId="ADAL" clId="{D98932E1-BFAE-47FF-9870-EE52ED89CA8D}" dt="2020-04-20T18:54:33.337" v="788"/>
          <ac:spMkLst>
            <pc:docMk/>
            <pc:sldMk cId="3296727389" sldId="370"/>
            <ac:spMk id="6" creationId="{D7314462-5262-4869-BBF6-67B96ECE27DD}"/>
          </ac:spMkLst>
        </pc:spChg>
      </pc:sldChg>
      <pc:sldChg chg="modSp modTransition">
        <pc:chgData name="仁園 呂" userId="eef67f80-1e14-4c90-a22b-aad4575b3ef9" providerId="ADAL" clId="{D98932E1-BFAE-47FF-9870-EE52ED89CA8D}" dt="2020-04-20T19:06:29.488" v="1637"/>
        <pc:sldMkLst>
          <pc:docMk/>
          <pc:sldMk cId="2229723156" sldId="375"/>
        </pc:sldMkLst>
        <pc:spChg chg="mod">
          <ac:chgData name="仁園 呂" userId="eef67f80-1e14-4c90-a22b-aad4575b3ef9" providerId="ADAL" clId="{D98932E1-BFAE-47FF-9870-EE52ED89CA8D}" dt="2020-04-20T18:54:33.337" v="788"/>
          <ac:spMkLst>
            <pc:docMk/>
            <pc:sldMk cId="2229723156" sldId="375"/>
            <ac:spMk id="2" creationId="{00000000-0000-0000-0000-000000000000}"/>
          </ac:spMkLst>
        </pc:spChg>
        <pc:spChg chg="mod">
          <ac:chgData name="仁園 呂" userId="eef67f80-1e14-4c90-a22b-aad4575b3ef9" providerId="ADAL" clId="{D98932E1-BFAE-47FF-9870-EE52ED89CA8D}" dt="2020-04-20T18:54:33.337" v="788"/>
          <ac:spMkLst>
            <pc:docMk/>
            <pc:sldMk cId="2229723156" sldId="375"/>
            <ac:spMk id="6" creationId="{904A5EFD-D20C-4990-8648-939AC8493179}"/>
          </ac:spMkLst>
        </pc:spChg>
      </pc:sldChg>
      <pc:sldChg chg="modSp modTransition">
        <pc:chgData name="仁園 呂" userId="eef67f80-1e14-4c90-a22b-aad4575b3ef9" providerId="ADAL" clId="{D98932E1-BFAE-47FF-9870-EE52ED89CA8D}" dt="2020-04-20T19:06:29.488" v="1639"/>
        <pc:sldMkLst>
          <pc:docMk/>
          <pc:sldMk cId="2287925137" sldId="376"/>
        </pc:sldMkLst>
        <pc:spChg chg="mod">
          <ac:chgData name="仁園 呂" userId="eef67f80-1e14-4c90-a22b-aad4575b3ef9" providerId="ADAL" clId="{D98932E1-BFAE-47FF-9870-EE52ED89CA8D}" dt="2020-04-20T18:54:33.337" v="788"/>
          <ac:spMkLst>
            <pc:docMk/>
            <pc:sldMk cId="2287925137" sldId="376"/>
            <ac:spMk id="2" creationId="{68D7C2CD-4F5B-43AE-9D38-5A229E846AFF}"/>
          </ac:spMkLst>
        </pc:spChg>
        <pc:spChg chg="mod">
          <ac:chgData name="仁園 呂" userId="eef67f80-1e14-4c90-a22b-aad4575b3ef9" providerId="ADAL" clId="{D98932E1-BFAE-47FF-9870-EE52ED89CA8D}" dt="2020-04-20T18:54:33.337" v="788"/>
          <ac:spMkLst>
            <pc:docMk/>
            <pc:sldMk cId="2287925137" sldId="376"/>
            <ac:spMk id="3" creationId="{D6DCA1A7-D233-4183-83EA-7FE4ABDFC196}"/>
          </ac:spMkLst>
        </pc:spChg>
        <pc:spChg chg="mod">
          <ac:chgData name="仁園 呂" userId="eef67f80-1e14-4c90-a22b-aad4575b3ef9" providerId="ADAL" clId="{D98932E1-BFAE-47FF-9870-EE52ED89CA8D}" dt="2020-04-20T18:54:33.337" v="788"/>
          <ac:spMkLst>
            <pc:docMk/>
            <pc:sldMk cId="2287925137" sldId="376"/>
            <ac:spMk id="6" creationId="{7052EFC2-917A-4B6B-8997-664D16A40F3E}"/>
          </ac:spMkLst>
        </pc:spChg>
      </pc:sldChg>
      <pc:sldChg chg="modSp modTransition">
        <pc:chgData name="仁園 呂" userId="eef67f80-1e14-4c90-a22b-aad4575b3ef9" providerId="ADAL" clId="{D98932E1-BFAE-47FF-9870-EE52ED89CA8D}" dt="2020-04-20T19:06:29.488" v="1641"/>
        <pc:sldMkLst>
          <pc:docMk/>
          <pc:sldMk cId="4214702388" sldId="377"/>
        </pc:sldMkLst>
        <pc:spChg chg="mod">
          <ac:chgData name="仁園 呂" userId="eef67f80-1e14-4c90-a22b-aad4575b3ef9" providerId="ADAL" clId="{D98932E1-BFAE-47FF-9870-EE52ED89CA8D}" dt="2020-04-20T18:54:33.337" v="788"/>
          <ac:spMkLst>
            <pc:docMk/>
            <pc:sldMk cId="4214702388" sldId="377"/>
            <ac:spMk id="2" creationId="{1117688C-5279-419A-B7F1-7C8501C9D463}"/>
          </ac:spMkLst>
        </pc:spChg>
        <pc:spChg chg="mod">
          <ac:chgData name="仁園 呂" userId="eef67f80-1e14-4c90-a22b-aad4575b3ef9" providerId="ADAL" clId="{D98932E1-BFAE-47FF-9870-EE52ED89CA8D}" dt="2020-04-20T18:54:33.337" v="788"/>
          <ac:spMkLst>
            <pc:docMk/>
            <pc:sldMk cId="4214702388" sldId="377"/>
            <ac:spMk id="6" creationId="{AACC2E96-C66C-42D3-BDE2-C131C67BA115}"/>
          </ac:spMkLst>
        </pc:spChg>
      </pc:sldChg>
      <pc:sldChg chg="modSp modTransition">
        <pc:chgData name="仁園 呂" userId="eef67f80-1e14-4c90-a22b-aad4575b3ef9" providerId="ADAL" clId="{D98932E1-BFAE-47FF-9870-EE52ED89CA8D}" dt="2020-04-20T19:06:29.488" v="1644"/>
        <pc:sldMkLst>
          <pc:docMk/>
          <pc:sldMk cId="37110215" sldId="378"/>
        </pc:sldMkLst>
        <pc:spChg chg="mod">
          <ac:chgData name="仁園 呂" userId="eef67f80-1e14-4c90-a22b-aad4575b3ef9" providerId="ADAL" clId="{D98932E1-BFAE-47FF-9870-EE52ED89CA8D}" dt="2020-04-20T18:54:33.337" v="788"/>
          <ac:spMkLst>
            <pc:docMk/>
            <pc:sldMk cId="37110215" sldId="378"/>
            <ac:spMk id="2" creationId="{7EA9E3B5-3D5E-4AED-A0D6-84D914812C08}"/>
          </ac:spMkLst>
        </pc:spChg>
        <pc:spChg chg="mod">
          <ac:chgData name="仁園 呂" userId="eef67f80-1e14-4c90-a22b-aad4575b3ef9" providerId="ADAL" clId="{D98932E1-BFAE-47FF-9870-EE52ED89CA8D}" dt="2020-04-20T18:54:33.337" v="788"/>
          <ac:spMkLst>
            <pc:docMk/>
            <pc:sldMk cId="37110215" sldId="378"/>
            <ac:spMk id="6" creationId="{ED240E88-4948-4DAF-ABC3-C4ADC8D6D86D}"/>
          </ac:spMkLst>
        </pc:spChg>
      </pc:sldChg>
      <pc:sldChg chg="modSp modTransition">
        <pc:chgData name="仁園 呂" userId="eef67f80-1e14-4c90-a22b-aad4575b3ef9" providerId="ADAL" clId="{D98932E1-BFAE-47FF-9870-EE52ED89CA8D}" dt="2020-04-20T19:06:29.488" v="1643"/>
        <pc:sldMkLst>
          <pc:docMk/>
          <pc:sldMk cId="2242028466" sldId="379"/>
        </pc:sldMkLst>
        <pc:spChg chg="mod">
          <ac:chgData name="仁園 呂" userId="eef67f80-1e14-4c90-a22b-aad4575b3ef9" providerId="ADAL" clId="{D98932E1-BFAE-47FF-9870-EE52ED89CA8D}" dt="2020-04-20T18:54:33.337" v="788"/>
          <ac:spMkLst>
            <pc:docMk/>
            <pc:sldMk cId="2242028466" sldId="379"/>
            <ac:spMk id="2" creationId="{590E0952-FAB2-4352-9D73-98BD909BCB6A}"/>
          </ac:spMkLst>
        </pc:spChg>
        <pc:spChg chg="mod">
          <ac:chgData name="仁園 呂" userId="eef67f80-1e14-4c90-a22b-aad4575b3ef9" providerId="ADAL" clId="{D98932E1-BFAE-47FF-9870-EE52ED89CA8D}" dt="2020-04-20T18:54:33.337" v="788"/>
          <ac:spMkLst>
            <pc:docMk/>
            <pc:sldMk cId="2242028466" sldId="379"/>
            <ac:spMk id="6" creationId="{DEB82ADC-FECE-497A-B4D5-DF77CECCA835}"/>
          </ac:spMkLst>
        </pc:spChg>
      </pc:sldChg>
      <pc:sldChg chg="modSp modTransition">
        <pc:chgData name="仁園 呂" userId="eef67f80-1e14-4c90-a22b-aad4575b3ef9" providerId="ADAL" clId="{D98932E1-BFAE-47FF-9870-EE52ED89CA8D}" dt="2020-04-20T19:06:29.488" v="1649"/>
        <pc:sldMkLst>
          <pc:docMk/>
          <pc:sldMk cId="536592977" sldId="380"/>
        </pc:sldMkLst>
        <pc:spChg chg="mod">
          <ac:chgData name="仁園 呂" userId="eef67f80-1e14-4c90-a22b-aad4575b3ef9" providerId="ADAL" clId="{D98932E1-BFAE-47FF-9870-EE52ED89CA8D}" dt="2020-04-20T18:54:33.337" v="788"/>
          <ac:spMkLst>
            <pc:docMk/>
            <pc:sldMk cId="536592977" sldId="380"/>
            <ac:spMk id="2" creationId="{A580A81D-6017-4594-ADF6-4D4A8129BFFC}"/>
          </ac:spMkLst>
        </pc:spChg>
        <pc:spChg chg="mod">
          <ac:chgData name="仁園 呂" userId="eef67f80-1e14-4c90-a22b-aad4575b3ef9" providerId="ADAL" clId="{D98932E1-BFAE-47FF-9870-EE52ED89CA8D}" dt="2020-04-20T18:54:33.337" v="788"/>
          <ac:spMkLst>
            <pc:docMk/>
            <pc:sldMk cId="536592977" sldId="380"/>
            <ac:spMk id="4" creationId="{A93B9043-5BC1-4C8C-B2CD-DCB33C132BD7}"/>
          </ac:spMkLst>
        </pc:spChg>
      </pc:sldChg>
      <pc:sldChg chg="modSp modTransition">
        <pc:chgData name="仁園 呂" userId="eef67f80-1e14-4c90-a22b-aad4575b3ef9" providerId="ADAL" clId="{D98932E1-BFAE-47FF-9870-EE52ED89CA8D}" dt="2020-04-20T19:06:29.488" v="1650"/>
        <pc:sldMkLst>
          <pc:docMk/>
          <pc:sldMk cId="4046718920" sldId="381"/>
        </pc:sldMkLst>
        <pc:spChg chg="mod">
          <ac:chgData name="仁園 呂" userId="eef67f80-1e14-4c90-a22b-aad4575b3ef9" providerId="ADAL" clId="{D98932E1-BFAE-47FF-9870-EE52ED89CA8D}" dt="2020-04-20T18:54:33.337" v="788"/>
          <ac:spMkLst>
            <pc:docMk/>
            <pc:sldMk cId="4046718920" sldId="381"/>
            <ac:spMk id="2" creationId="{DF54835D-B671-460A-ACF1-02FB7CE843C6}"/>
          </ac:spMkLst>
        </pc:spChg>
        <pc:spChg chg="mod">
          <ac:chgData name="仁園 呂" userId="eef67f80-1e14-4c90-a22b-aad4575b3ef9" providerId="ADAL" clId="{D98932E1-BFAE-47FF-9870-EE52ED89CA8D}" dt="2020-04-20T18:54:33.337" v="788"/>
          <ac:spMkLst>
            <pc:docMk/>
            <pc:sldMk cId="4046718920" sldId="381"/>
            <ac:spMk id="3" creationId="{EE10B5D1-1A9F-45EB-9952-C9D266E3D386}"/>
          </ac:spMkLst>
        </pc:spChg>
        <pc:spChg chg="mod">
          <ac:chgData name="仁園 呂" userId="eef67f80-1e14-4c90-a22b-aad4575b3ef9" providerId="ADAL" clId="{D98932E1-BFAE-47FF-9870-EE52ED89CA8D}" dt="2020-04-20T18:54:33.337" v="788"/>
          <ac:spMkLst>
            <pc:docMk/>
            <pc:sldMk cId="4046718920" sldId="381"/>
            <ac:spMk id="4" creationId="{67A4B027-93EE-46AE-950B-2B92432C745E}"/>
          </ac:spMkLst>
        </pc:spChg>
      </pc:sldChg>
      <pc:sldChg chg="modSp mod">
        <pc:chgData name="仁園 呂" userId="eef67f80-1e14-4c90-a22b-aad4575b3ef9" providerId="ADAL" clId="{D98932E1-BFAE-47FF-9870-EE52ED89CA8D}" dt="2020-04-23T18:40:22.372" v="1826" actId="5793"/>
        <pc:sldMkLst>
          <pc:docMk/>
          <pc:sldMk cId="478354967" sldId="386"/>
        </pc:sldMkLst>
        <pc:spChg chg="mod">
          <ac:chgData name="仁園 呂" userId="eef67f80-1e14-4c90-a22b-aad4575b3ef9" providerId="ADAL" clId="{D98932E1-BFAE-47FF-9870-EE52ED89CA8D}" dt="2020-04-23T18:40:22.372" v="1826" actId="5793"/>
          <ac:spMkLst>
            <pc:docMk/>
            <pc:sldMk cId="478354967" sldId="386"/>
            <ac:spMk id="3" creationId="{794E90C6-B965-44CE-8634-5E8DA697A688}"/>
          </ac:spMkLst>
        </pc:spChg>
      </pc:sldChg>
      <pc:sldChg chg="addSp modSp new mod">
        <pc:chgData name="仁園 呂" userId="eef67f80-1e14-4c90-a22b-aad4575b3ef9" providerId="ADAL" clId="{D98932E1-BFAE-47FF-9870-EE52ED89CA8D}" dt="2020-04-23T18:39:04.750" v="1790" actId="20577"/>
        <pc:sldMkLst>
          <pc:docMk/>
          <pc:sldMk cId="911852759" sldId="397"/>
        </pc:sldMkLst>
        <pc:spChg chg="mod">
          <ac:chgData name="仁園 呂" userId="eef67f80-1e14-4c90-a22b-aad4575b3ef9" providerId="ADAL" clId="{D98932E1-BFAE-47FF-9870-EE52ED89CA8D}" dt="2020-04-23T18:38:31.807" v="1783" actId="1076"/>
          <ac:spMkLst>
            <pc:docMk/>
            <pc:sldMk cId="911852759" sldId="397"/>
            <ac:spMk id="3" creationId="{CF6C72A5-C2B0-4529-9EA0-A37F4ADF88B8}"/>
          </ac:spMkLst>
        </pc:spChg>
        <pc:spChg chg="add mod">
          <ac:chgData name="仁園 呂" userId="eef67f80-1e14-4c90-a22b-aad4575b3ef9" providerId="ADAL" clId="{D98932E1-BFAE-47FF-9870-EE52ED89CA8D}" dt="2020-04-23T18:39:04.750" v="1790" actId="20577"/>
          <ac:spMkLst>
            <pc:docMk/>
            <pc:sldMk cId="911852759" sldId="397"/>
            <ac:spMk id="5" creationId="{FFACFF08-200D-4099-A0CD-08DE03BB852E}"/>
          </ac:spMkLst>
        </pc:spChg>
      </pc:sldChg>
    </pc:docChg>
  </pc:docChgLst>
  <pc:docChgLst>
    <pc:chgData name="仁園 呂" userId="eef67f80-1e14-4c90-a22b-aad4575b3ef9" providerId="ADAL" clId="{9A49C251-DF4E-4AE5-B3D8-6CC2431CFFC3}"/>
    <pc:docChg chg="undo custSel mod addSld delSld modSld sldOrd">
      <pc:chgData name="仁園 呂" userId="eef67f80-1e14-4c90-a22b-aad4575b3ef9" providerId="ADAL" clId="{9A49C251-DF4E-4AE5-B3D8-6CC2431CFFC3}" dt="2020-04-23T17:57:55.833" v="2825" actId="20577"/>
      <pc:docMkLst>
        <pc:docMk/>
      </pc:docMkLst>
      <pc:sldChg chg="modSp mod modTransition">
        <pc:chgData name="仁園 呂" userId="eef67f80-1e14-4c90-a22b-aad4575b3ef9" providerId="ADAL" clId="{9A49C251-DF4E-4AE5-B3D8-6CC2431CFFC3}" dt="2020-04-23T17:57:55.833" v="2825" actId="20577"/>
        <pc:sldMkLst>
          <pc:docMk/>
          <pc:sldMk cId="0" sldId="256"/>
        </pc:sldMkLst>
        <pc:spChg chg="mod">
          <ac:chgData name="仁園 呂" userId="eef67f80-1e14-4c90-a22b-aad4575b3ef9" providerId="ADAL" clId="{9A49C251-DF4E-4AE5-B3D8-6CC2431CFFC3}" dt="2020-04-23T17:57:55.833" v="2825" actId="20577"/>
          <ac:spMkLst>
            <pc:docMk/>
            <pc:sldMk cId="0" sldId="256"/>
            <ac:spMk id="3" creationId="{00000000-0000-0000-0000-000000000000}"/>
          </ac:spMkLst>
        </pc:spChg>
      </pc:sldChg>
      <pc:sldChg chg="modTransition">
        <pc:chgData name="仁園 呂" userId="eef67f80-1e14-4c90-a22b-aad4575b3ef9" providerId="ADAL" clId="{9A49C251-DF4E-4AE5-B3D8-6CC2431CFFC3}" dt="2020-04-23T14:32:00.708" v="6"/>
        <pc:sldMkLst>
          <pc:docMk/>
          <pc:sldMk cId="0" sldId="258"/>
        </pc:sldMkLst>
      </pc:sldChg>
      <pc:sldChg chg="modSp modTransition">
        <pc:chgData name="仁園 呂" userId="eef67f80-1e14-4c90-a22b-aad4575b3ef9" providerId="ADAL" clId="{9A49C251-DF4E-4AE5-B3D8-6CC2431CFFC3}" dt="2020-04-23T15:08:04.967" v="526" actId="14100"/>
        <pc:sldMkLst>
          <pc:docMk/>
          <pc:sldMk cId="0" sldId="259"/>
        </pc:sldMkLst>
        <pc:spChg chg="mod">
          <ac:chgData name="仁園 呂" userId="eef67f80-1e14-4c90-a22b-aad4575b3ef9" providerId="ADAL" clId="{9A49C251-DF4E-4AE5-B3D8-6CC2431CFFC3}" dt="2020-04-23T15:08:04.967" v="526" actId="14100"/>
          <ac:spMkLst>
            <pc:docMk/>
            <pc:sldMk cId="0" sldId="259"/>
            <ac:spMk id="3" creationId="{00000000-0000-0000-0000-000000000000}"/>
          </ac:spMkLst>
        </pc:spChg>
      </pc:sldChg>
      <pc:sldChg chg="modTransition">
        <pc:chgData name="仁園 呂" userId="eef67f80-1e14-4c90-a22b-aad4575b3ef9" providerId="ADAL" clId="{9A49C251-DF4E-4AE5-B3D8-6CC2431CFFC3}" dt="2020-04-23T14:32:00.708" v="10"/>
        <pc:sldMkLst>
          <pc:docMk/>
          <pc:sldMk cId="0" sldId="260"/>
        </pc:sldMkLst>
      </pc:sldChg>
      <pc:sldChg chg="modTransition">
        <pc:chgData name="仁園 呂" userId="eef67f80-1e14-4c90-a22b-aad4575b3ef9" providerId="ADAL" clId="{9A49C251-DF4E-4AE5-B3D8-6CC2431CFFC3}" dt="2020-04-23T14:32:00.708" v="11"/>
        <pc:sldMkLst>
          <pc:docMk/>
          <pc:sldMk cId="0" sldId="261"/>
        </pc:sldMkLst>
      </pc:sldChg>
      <pc:sldChg chg="modTransition">
        <pc:chgData name="仁園 呂" userId="eef67f80-1e14-4c90-a22b-aad4575b3ef9" providerId="ADAL" clId="{9A49C251-DF4E-4AE5-B3D8-6CC2431CFFC3}" dt="2020-04-23T14:32:00.709" v="12"/>
        <pc:sldMkLst>
          <pc:docMk/>
          <pc:sldMk cId="0" sldId="262"/>
        </pc:sldMkLst>
      </pc:sldChg>
      <pc:sldChg chg="addSp modSp mod modTransition">
        <pc:chgData name="仁園 呂" userId="eef67f80-1e14-4c90-a22b-aad4575b3ef9" providerId="ADAL" clId="{9A49C251-DF4E-4AE5-B3D8-6CC2431CFFC3}" dt="2020-04-23T16:00:10.234" v="905" actId="14100"/>
        <pc:sldMkLst>
          <pc:docMk/>
          <pc:sldMk cId="0" sldId="263"/>
        </pc:sldMkLst>
        <pc:picChg chg="add mod">
          <ac:chgData name="仁園 呂" userId="eef67f80-1e14-4c90-a22b-aad4575b3ef9" providerId="ADAL" clId="{9A49C251-DF4E-4AE5-B3D8-6CC2431CFFC3}" dt="2020-04-23T15:57:22.538" v="875" actId="14100"/>
          <ac:picMkLst>
            <pc:docMk/>
            <pc:sldMk cId="0" sldId="263"/>
            <ac:picMk id="4" creationId="{ED67EF07-8690-4B27-8716-60D496754C79}"/>
          </ac:picMkLst>
        </pc:picChg>
        <pc:picChg chg="mod ord">
          <ac:chgData name="仁園 呂" userId="eef67f80-1e14-4c90-a22b-aad4575b3ef9" providerId="ADAL" clId="{9A49C251-DF4E-4AE5-B3D8-6CC2431CFFC3}" dt="2020-04-23T16:00:10.234" v="905" actId="14100"/>
          <ac:picMkLst>
            <pc:docMk/>
            <pc:sldMk cId="0" sldId="263"/>
            <ac:picMk id="5" creationId="{00000000-0000-0000-0000-000000000000}"/>
          </ac:picMkLst>
        </pc:picChg>
        <pc:picChg chg="add mod">
          <ac:chgData name="仁園 呂" userId="eef67f80-1e14-4c90-a22b-aad4575b3ef9" providerId="ADAL" clId="{9A49C251-DF4E-4AE5-B3D8-6CC2431CFFC3}" dt="2020-04-23T15:57:54.106" v="881" actId="1076"/>
          <ac:picMkLst>
            <pc:docMk/>
            <pc:sldMk cId="0" sldId="263"/>
            <ac:picMk id="6" creationId="{83883F75-8FBD-495A-979C-23BE031FA2B7}"/>
          </ac:picMkLst>
        </pc:picChg>
      </pc:sldChg>
      <pc:sldChg chg="modTransition">
        <pc:chgData name="仁園 呂" userId="eef67f80-1e14-4c90-a22b-aad4575b3ef9" providerId="ADAL" clId="{9A49C251-DF4E-4AE5-B3D8-6CC2431CFFC3}" dt="2020-04-23T14:32:00.709" v="16"/>
        <pc:sldMkLst>
          <pc:docMk/>
          <pc:sldMk cId="0" sldId="264"/>
        </pc:sldMkLst>
      </pc:sldChg>
      <pc:sldChg chg="modTransition">
        <pc:chgData name="仁園 呂" userId="eef67f80-1e14-4c90-a22b-aad4575b3ef9" providerId="ADAL" clId="{9A49C251-DF4E-4AE5-B3D8-6CC2431CFFC3}" dt="2020-04-23T14:32:00.709" v="17"/>
        <pc:sldMkLst>
          <pc:docMk/>
          <pc:sldMk cId="0" sldId="265"/>
        </pc:sldMkLst>
      </pc:sldChg>
      <pc:sldChg chg="addSp modSp mod modTransition">
        <pc:chgData name="仁園 呂" userId="eef67f80-1e14-4c90-a22b-aad4575b3ef9" providerId="ADAL" clId="{9A49C251-DF4E-4AE5-B3D8-6CC2431CFFC3}" dt="2020-04-23T17:52:08.241" v="2724" actId="1076"/>
        <pc:sldMkLst>
          <pc:docMk/>
          <pc:sldMk cId="0" sldId="266"/>
        </pc:sldMkLst>
        <pc:spChg chg="mod">
          <ac:chgData name="仁園 呂" userId="eef67f80-1e14-4c90-a22b-aad4575b3ef9" providerId="ADAL" clId="{9A49C251-DF4E-4AE5-B3D8-6CC2431CFFC3}" dt="2020-04-23T17:35:41.061" v="2702"/>
          <ac:spMkLst>
            <pc:docMk/>
            <pc:sldMk cId="0" sldId="266"/>
            <ac:spMk id="2" creationId="{00000000-0000-0000-0000-000000000000}"/>
          </ac:spMkLst>
        </pc:spChg>
        <pc:spChg chg="mod">
          <ac:chgData name="仁園 呂" userId="eef67f80-1e14-4c90-a22b-aad4575b3ef9" providerId="ADAL" clId="{9A49C251-DF4E-4AE5-B3D8-6CC2431CFFC3}" dt="2020-04-23T17:50:35.289" v="2718" actId="1076"/>
          <ac:spMkLst>
            <pc:docMk/>
            <pc:sldMk cId="0" sldId="266"/>
            <ac:spMk id="5" creationId="{00000000-0000-0000-0000-000000000000}"/>
          </ac:spMkLst>
        </pc:spChg>
        <pc:graphicFrameChg chg="mod">
          <ac:chgData name="仁園 呂" userId="eef67f80-1e14-4c90-a22b-aad4575b3ef9" providerId="ADAL" clId="{9A49C251-DF4E-4AE5-B3D8-6CC2431CFFC3}" dt="2020-04-23T17:50:38.321" v="2719" actId="1076"/>
          <ac:graphicFrameMkLst>
            <pc:docMk/>
            <pc:sldMk cId="0" sldId="266"/>
            <ac:graphicFrameMk id="6" creationId="{00000000-0000-0000-0000-000000000000}"/>
          </ac:graphicFrameMkLst>
        </pc:graphicFrameChg>
        <pc:graphicFrameChg chg="mod">
          <ac:chgData name="仁園 呂" userId="eef67f80-1e14-4c90-a22b-aad4575b3ef9" providerId="ADAL" clId="{9A49C251-DF4E-4AE5-B3D8-6CC2431CFFC3}" dt="2020-04-23T17:50:42.297" v="2720" actId="1076"/>
          <ac:graphicFrameMkLst>
            <pc:docMk/>
            <pc:sldMk cId="0" sldId="266"/>
            <ac:graphicFrameMk id="11268" creationId="{00000000-0000-0000-0000-000000000000}"/>
          </ac:graphicFrameMkLst>
        </pc:graphicFrameChg>
        <pc:picChg chg="add mod">
          <ac:chgData name="仁園 呂" userId="eef67f80-1e14-4c90-a22b-aad4575b3ef9" providerId="ADAL" clId="{9A49C251-DF4E-4AE5-B3D8-6CC2431CFFC3}" dt="2020-04-23T17:52:08.241" v="2724" actId="1076"/>
          <ac:picMkLst>
            <pc:docMk/>
            <pc:sldMk cId="0" sldId="266"/>
            <ac:picMk id="4" creationId="{19009781-F9EA-4965-8F6C-FF5DF90B73C0}"/>
          </ac:picMkLst>
        </pc:picChg>
      </pc:sldChg>
      <pc:sldChg chg="modTransition">
        <pc:chgData name="仁園 呂" userId="eef67f80-1e14-4c90-a22b-aad4575b3ef9" providerId="ADAL" clId="{9A49C251-DF4E-4AE5-B3D8-6CC2431CFFC3}" dt="2020-04-23T14:32:00.710" v="26"/>
        <pc:sldMkLst>
          <pc:docMk/>
          <pc:sldMk cId="0" sldId="267"/>
        </pc:sldMkLst>
      </pc:sldChg>
      <pc:sldChg chg="addSp modSp mod modTransition">
        <pc:chgData name="仁園 呂" userId="eef67f80-1e14-4c90-a22b-aad4575b3ef9" providerId="ADAL" clId="{9A49C251-DF4E-4AE5-B3D8-6CC2431CFFC3}" dt="2020-04-23T17:55:21.136" v="2741" actId="1076"/>
        <pc:sldMkLst>
          <pc:docMk/>
          <pc:sldMk cId="0" sldId="268"/>
        </pc:sldMkLst>
        <pc:picChg chg="add mod ord">
          <ac:chgData name="仁園 呂" userId="eef67f80-1e14-4c90-a22b-aad4575b3ef9" providerId="ADAL" clId="{9A49C251-DF4E-4AE5-B3D8-6CC2431CFFC3}" dt="2020-04-23T17:55:21.136" v="2741" actId="1076"/>
          <ac:picMkLst>
            <pc:docMk/>
            <pc:sldMk cId="0" sldId="268"/>
            <ac:picMk id="4" creationId="{FDD25530-7787-452F-9D67-F452AD5A73E1}"/>
          </ac:picMkLst>
        </pc:picChg>
        <pc:picChg chg="mod">
          <ac:chgData name="仁園 呂" userId="eef67f80-1e14-4c90-a22b-aad4575b3ef9" providerId="ADAL" clId="{9A49C251-DF4E-4AE5-B3D8-6CC2431CFFC3}" dt="2020-04-23T17:55:12.145" v="2739" actId="1076"/>
          <ac:picMkLst>
            <pc:docMk/>
            <pc:sldMk cId="0" sldId="268"/>
            <ac:picMk id="5" creationId="{00000000-0000-0000-0000-000000000000}"/>
          </ac:picMkLst>
        </pc:picChg>
        <pc:picChg chg="mod">
          <ac:chgData name="仁園 呂" userId="eef67f80-1e14-4c90-a22b-aad4575b3ef9" providerId="ADAL" clId="{9A49C251-DF4E-4AE5-B3D8-6CC2431CFFC3}" dt="2020-04-23T17:55:00.600" v="2734" actId="14100"/>
          <ac:picMkLst>
            <pc:docMk/>
            <pc:sldMk cId="0" sldId="268"/>
            <ac:picMk id="8" creationId="{00000000-0000-0000-0000-000000000000}"/>
          </ac:picMkLst>
        </pc:picChg>
        <pc:picChg chg="mod">
          <ac:chgData name="仁園 呂" userId="eef67f80-1e14-4c90-a22b-aad4575b3ef9" providerId="ADAL" clId="{9A49C251-DF4E-4AE5-B3D8-6CC2431CFFC3}" dt="2020-04-23T17:55:06.577" v="2736" actId="1076"/>
          <ac:picMkLst>
            <pc:docMk/>
            <pc:sldMk cId="0" sldId="268"/>
            <ac:picMk id="13314" creationId="{00000000-0000-0000-0000-000000000000}"/>
          </ac:picMkLst>
        </pc:picChg>
      </pc:sldChg>
      <pc:sldChg chg="modTransition">
        <pc:chgData name="仁園 呂" userId="eef67f80-1e14-4c90-a22b-aad4575b3ef9" providerId="ADAL" clId="{9A49C251-DF4E-4AE5-B3D8-6CC2431CFFC3}" dt="2020-04-23T14:32:00.710" v="25"/>
        <pc:sldMkLst>
          <pc:docMk/>
          <pc:sldMk cId="0" sldId="269"/>
        </pc:sldMkLst>
      </pc:sldChg>
      <pc:sldChg chg="modTransition">
        <pc:chgData name="仁園 呂" userId="eef67f80-1e14-4c90-a22b-aad4575b3ef9" providerId="ADAL" clId="{9A49C251-DF4E-4AE5-B3D8-6CC2431CFFC3}" dt="2020-04-23T14:32:00.710" v="27"/>
        <pc:sldMkLst>
          <pc:docMk/>
          <pc:sldMk cId="0" sldId="270"/>
        </pc:sldMkLst>
      </pc:sldChg>
      <pc:sldChg chg="modTransition">
        <pc:chgData name="仁園 呂" userId="eef67f80-1e14-4c90-a22b-aad4575b3ef9" providerId="ADAL" clId="{9A49C251-DF4E-4AE5-B3D8-6CC2431CFFC3}" dt="2020-04-23T14:32:00.711" v="31"/>
        <pc:sldMkLst>
          <pc:docMk/>
          <pc:sldMk cId="0" sldId="271"/>
        </pc:sldMkLst>
      </pc:sldChg>
      <pc:sldChg chg="modTransition">
        <pc:chgData name="仁園 呂" userId="eef67f80-1e14-4c90-a22b-aad4575b3ef9" providerId="ADAL" clId="{9A49C251-DF4E-4AE5-B3D8-6CC2431CFFC3}" dt="2020-04-23T14:32:00.711" v="32"/>
        <pc:sldMkLst>
          <pc:docMk/>
          <pc:sldMk cId="0" sldId="272"/>
        </pc:sldMkLst>
      </pc:sldChg>
      <pc:sldChg chg="modTransition">
        <pc:chgData name="仁園 呂" userId="eef67f80-1e14-4c90-a22b-aad4575b3ef9" providerId="ADAL" clId="{9A49C251-DF4E-4AE5-B3D8-6CC2431CFFC3}" dt="2020-04-23T14:32:00.711" v="33"/>
        <pc:sldMkLst>
          <pc:docMk/>
          <pc:sldMk cId="0" sldId="273"/>
        </pc:sldMkLst>
      </pc:sldChg>
      <pc:sldChg chg="modTransition">
        <pc:chgData name="仁園 呂" userId="eef67f80-1e14-4c90-a22b-aad4575b3ef9" providerId="ADAL" clId="{9A49C251-DF4E-4AE5-B3D8-6CC2431CFFC3}" dt="2020-04-23T14:32:00.711" v="34"/>
        <pc:sldMkLst>
          <pc:docMk/>
          <pc:sldMk cId="0" sldId="274"/>
        </pc:sldMkLst>
      </pc:sldChg>
      <pc:sldChg chg="modTransition">
        <pc:chgData name="仁園 呂" userId="eef67f80-1e14-4c90-a22b-aad4575b3ef9" providerId="ADAL" clId="{9A49C251-DF4E-4AE5-B3D8-6CC2431CFFC3}" dt="2020-04-23T14:32:00.711" v="35"/>
        <pc:sldMkLst>
          <pc:docMk/>
          <pc:sldMk cId="0" sldId="275"/>
        </pc:sldMkLst>
      </pc:sldChg>
      <pc:sldChg chg="modTransition">
        <pc:chgData name="仁園 呂" userId="eef67f80-1e14-4c90-a22b-aad4575b3ef9" providerId="ADAL" clId="{9A49C251-DF4E-4AE5-B3D8-6CC2431CFFC3}" dt="2020-04-23T14:32:00.712" v="36"/>
        <pc:sldMkLst>
          <pc:docMk/>
          <pc:sldMk cId="0" sldId="276"/>
        </pc:sldMkLst>
      </pc:sldChg>
      <pc:sldChg chg="modTransition">
        <pc:chgData name="仁園 呂" userId="eef67f80-1e14-4c90-a22b-aad4575b3ef9" providerId="ADAL" clId="{9A49C251-DF4E-4AE5-B3D8-6CC2431CFFC3}" dt="2020-04-23T14:32:00.712" v="37"/>
        <pc:sldMkLst>
          <pc:docMk/>
          <pc:sldMk cId="0" sldId="277"/>
        </pc:sldMkLst>
      </pc:sldChg>
      <pc:sldChg chg="modTransition">
        <pc:chgData name="仁園 呂" userId="eef67f80-1e14-4c90-a22b-aad4575b3ef9" providerId="ADAL" clId="{9A49C251-DF4E-4AE5-B3D8-6CC2431CFFC3}" dt="2020-04-23T14:32:00.712" v="38"/>
        <pc:sldMkLst>
          <pc:docMk/>
          <pc:sldMk cId="0" sldId="278"/>
        </pc:sldMkLst>
      </pc:sldChg>
      <pc:sldChg chg="modTransition">
        <pc:chgData name="仁園 呂" userId="eef67f80-1e14-4c90-a22b-aad4575b3ef9" providerId="ADAL" clId="{9A49C251-DF4E-4AE5-B3D8-6CC2431CFFC3}" dt="2020-04-23T14:32:00.712" v="39"/>
        <pc:sldMkLst>
          <pc:docMk/>
          <pc:sldMk cId="0" sldId="279"/>
        </pc:sldMkLst>
      </pc:sldChg>
      <pc:sldChg chg="modTransition">
        <pc:chgData name="仁園 呂" userId="eef67f80-1e14-4c90-a22b-aad4575b3ef9" providerId="ADAL" clId="{9A49C251-DF4E-4AE5-B3D8-6CC2431CFFC3}" dt="2020-04-23T14:32:00.712" v="40"/>
        <pc:sldMkLst>
          <pc:docMk/>
          <pc:sldMk cId="0" sldId="280"/>
        </pc:sldMkLst>
      </pc:sldChg>
      <pc:sldChg chg="modTransition">
        <pc:chgData name="仁園 呂" userId="eef67f80-1e14-4c90-a22b-aad4575b3ef9" providerId="ADAL" clId="{9A49C251-DF4E-4AE5-B3D8-6CC2431CFFC3}" dt="2020-04-23T14:32:00.712" v="41"/>
        <pc:sldMkLst>
          <pc:docMk/>
          <pc:sldMk cId="0" sldId="281"/>
        </pc:sldMkLst>
      </pc:sldChg>
      <pc:sldChg chg="modTransition">
        <pc:chgData name="仁園 呂" userId="eef67f80-1e14-4c90-a22b-aad4575b3ef9" providerId="ADAL" clId="{9A49C251-DF4E-4AE5-B3D8-6CC2431CFFC3}" dt="2020-04-23T14:32:00.713" v="42"/>
        <pc:sldMkLst>
          <pc:docMk/>
          <pc:sldMk cId="0" sldId="282"/>
        </pc:sldMkLst>
      </pc:sldChg>
      <pc:sldChg chg="modTransition">
        <pc:chgData name="仁園 呂" userId="eef67f80-1e14-4c90-a22b-aad4575b3ef9" providerId="ADAL" clId="{9A49C251-DF4E-4AE5-B3D8-6CC2431CFFC3}" dt="2020-04-23T14:32:00.713" v="43"/>
        <pc:sldMkLst>
          <pc:docMk/>
          <pc:sldMk cId="0" sldId="283"/>
        </pc:sldMkLst>
      </pc:sldChg>
      <pc:sldChg chg="modTransition">
        <pc:chgData name="仁園 呂" userId="eef67f80-1e14-4c90-a22b-aad4575b3ef9" providerId="ADAL" clId="{9A49C251-DF4E-4AE5-B3D8-6CC2431CFFC3}" dt="2020-04-23T14:32:00.713" v="44"/>
        <pc:sldMkLst>
          <pc:docMk/>
          <pc:sldMk cId="0" sldId="284"/>
        </pc:sldMkLst>
      </pc:sldChg>
      <pc:sldChg chg="modTransition">
        <pc:chgData name="仁園 呂" userId="eef67f80-1e14-4c90-a22b-aad4575b3ef9" providerId="ADAL" clId="{9A49C251-DF4E-4AE5-B3D8-6CC2431CFFC3}" dt="2020-04-23T14:32:00.713" v="45"/>
        <pc:sldMkLst>
          <pc:docMk/>
          <pc:sldMk cId="0" sldId="285"/>
        </pc:sldMkLst>
      </pc:sldChg>
      <pc:sldChg chg="modTransition">
        <pc:chgData name="仁園 呂" userId="eef67f80-1e14-4c90-a22b-aad4575b3ef9" providerId="ADAL" clId="{9A49C251-DF4E-4AE5-B3D8-6CC2431CFFC3}" dt="2020-04-23T14:32:00.713" v="46"/>
        <pc:sldMkLst>
          <pc:docMk/>
          <pc:sldMk cId="0" sldId="286"/>
        </pc:sldMkLst>
      </pc:sldChg>
      <pc:sldChg chg="modTransition">
        <pc:chgData name="仁園 呂" userId="eef67f80-1e14-4c90-a22b-aad4575b3ef9" providerId="ADAL" clId="{9A49C251-DF4E-4AE5-B3D8-6CC2431CFFC3}" dt="2020-04-23T14:32:00.713" v="47"/>
        <pc:sldMkLst>
          <pc:docMk/>
          <pc:sldMk cId="0" sldId="287"/>
        </pc:sldMkLst>
      </pc:sldChg>
      <pc:sldChg chg="modTransition">
        <pc:chgData name="仁園 呂" userId="eef67f80-1e14-4c90-a22b-aad4575b3ef9" providerId="ADAL" clId="{9A49C251-DF4E-4AE5-B3D8-6CC2431CFFC3}" dt="2020-04-23T14:32:00.713" v="49"/>
        <pc:sldMkLst>
          <pc:docMk/>
          <pc:sldMk cId="0" sldId="288"/>
        </pc:sldMkLst>
      </pc:sldChg>
      <pc:sldChg chg="modTransition">
        <pc:chgData name="仁園 呂" userId="eef67f80-1e14-4c90-a22b-aad4575b3ef9" providerId="ADAL" clId="{9A49C251-DF4E-4AE5-B3D8-6CC2431CFFC3}" dt="2020-04-23T14:32:00.714" v="50"/>
        <pc:sldMkLst>
          <pc:docMk/>
          <pc:sldMk cId="0" sldId="289"/>
        </pc:sldMkLst>
      </pc:sldChg>
      <pc:sldChg chg="modTransition">
        <pc:chgData name="仁園 呂" userId="eef67f80-1e14-4c90-a22b-aad4575b3ef9" providerId="ADAL" clId="{9A49C251-DF4E-4AE5-B3D8-6CC2431CFFC3}" dt="2020-04-23T14:32:00.714" v="51"/>
        <pc:sldMkLst>
          <pc:docMk/>
          <pc:sldMk cId="0" sldId="290"/>
        </pc:sldMkLst>
      </pc:sldChg>
      <pc:sldChg chg="modTransition">
        <pc:chgData name="仁園 呂" userId="eef67f80-1e14-4c90-a22b-aad4575b3ef9" providerId="ADAL" clId="{9A49C251-DF4E-4AE5-B3D8-6CC2431CFFC3}" dt="2020-04-23T14:32:00.714" v="52"/>
        <pc:sldMkLst>
          <pc:docMk/>
          <pc:sldMk cId="0" sldId="291"/>
        </pc:sldMkLst>
      </pc:sldChg>
      <pc:sldChg chg="modTransition">
        <pc:chgData name="仁園 呂" userId="eef67f80-1e14-4c90-a22b-aad4575b3ef9" providerId="ADAL" clId="{9A49C251-DF4E-4AE5-B3D8-6CC2431CFFC3}" dt="2020-04-23T14:32:00.714" v="53"/>
        <pc:sldMkLst>
          <pc:docMk/>
          <pc:sldMk cId="0" sldId="292"/>
        </pc:sldMkLst>
      </pc:sldChg>
      <pc:sldChg chg="modTransition">
        <pc:chgData name="仁園 呂" userId="eef67f80-1e14-4c90-a22b-aad4575b3ef9" providerId="ADAL" clId="{9A49C251-DF4E-4AE5-B3D8-6CC2431CFFC3}" dt="2020-04-23T14:32:00.714" v="54"/>
        <pc:sldMkLst>
          <pc:docMk/>
          <pc:sldMk cId="0" sldId="293"/>
        </pc:sldMkLst>
      </pc:sldChg>
      <pc:sldChg chg="modTransition">
        <pc:chgData name="仁園 呂" userId="eef67f80-1e14-4c90-a22b-aad4575b3ef9" providerId="ADAL" clId="{9A49C251-DF4E-4AE5-B3D8-6CC2431CFFC3}" dt="2020-04-23T14:32:00.714" v="55"/>
        <pc:sldMkLst>
          <pc:docMk/>
          <pc:sldMk cId="0" sldId="294"/>
        </pc:sldMkLst>
      </pc:sldChg>
      <pc:sldChg chg="modTransition">
        <pc:chgData name="仁園 呂" userId="eef67f80-1e14-4c90-a22b-aad4575b3ef9" providerId="ADAL" clId="{9A49C251-DF4E-4AE5-B3D8-6CC2431CFFC3}" dt="2020-04-23T14:32:00.715" v="57"/>
        <pc:sldMkLst>
          <pc:docMk/>
          <pc:sldMk cId="0" sldId="295"/>
        </pc:sldMkLst>
      </pc:sldChg>
      <pc:sldChg chg="modTransition">
        <pc:chgData name="仁園 呂" userId="eef67f80-1e14-4c90-a22b-aad4575b3ef9" providerId="ADAL" clId="{9A49C251-DF4E-4AE5-B3D8-6CC2431CFFC3}" dt="2020-04-23T14:32:00.715" v="58"/>
        <pc:sldMkLst>
          <pc:docMk/>
          <pc:sldMk cId="0" sldId="296"/>
        </pc:sldMkLst>
      </pc:sldChg>
      <pc:sldChg chg="modTransition">
        <pc:chgData name="仁園 呂" userId="eef67f80-1e14-4c90-a22b-aad4575b3ef9" providerId="ADAL" clId="{9A49C251-DF4E-4AE5-B3D8-6CC2431CFFC3}" dt="2020-04-23T14:32:00.715" v="59"/>
        <pc:sldMkLst>
          <pc:docMk/>
          <pc:sldMk cId="0" sldId="297"/>
        </pc:sldMkLst>
      </pc:sldChg>
      <pc:sldChg chg="modTransition">
        <pc:chgData name="仁園 呂" userId="eef67f80-1e14-4c90-a22b-aad4575b3ef9" providerId="ADAL" clId="{9A49C251-DF4E-4AE5-B3D8-6CC2431CFFC3}" dt="2020-04-23T14:32:00.715" v="60"/>
        <pc:sldMkLst>
          <pc:docMk/>
          <pc:sldMk cId="0" sldId="298"/>
        </pc:sldMkLst>
      </pc:sldChg>
      <pc:sldChg chg="modTransition">
        <pc:chgData name="仁園 呂" userId="eef67f80-1e14-4c90-a22b-aad4575b3ef9" providerId="ADAL" clId="{9A49C251-DF4E-4AE5-B3D8-6CC2431CFFC3}" dt="2020-04-23T14:32:00.715" v="61"/>
        <pc:sldMkLst>
          <pc:docMk/>
          <pc:sldMk cId="0" sldId="299"/>
        </pc:sldMkLst>
      </pc:sldChg>
      <pc:sldChg chg="modTransition">
        <pc:chgData name="仁園 呂" userId="eef67f80-1e14-4c90-a22b-aad4575b3ef9" providerId="ADAL" clId="{9A49C251-DF4E-4AE5-B3D8-6CC2431CFFC3}" dt="2020-04-23T14:32:00.716" v="62"/>
        <pc:sldMkLst>
          <pc:docMk/>
          <pc:sldMk cId="0" sldId="300"/>
        </pc:sldMkLst>
      </pc:sldChg>
      <pc:sldChg chg="modTransition">
        <pc:chgData name="仁園 呂" userId="eef67f80-1e14-4c90-a22b-aad4575b3ef9" providerId="ADAL" clId="{9A49C251-DF4E-4AE5-B3D8-6CC2431CFFC3}" dt="2020-04-23T14:32:00.716" v="63"/>
        <pc:sldMkLst>
          <pc:docMk/>
          <pc:sldMk cId="0" sldId="301"/>
        </pc:sldMkLst>
      </pc:sldChg>
      <pc:sldChg chg="modTransition">
        <pc:chgData name="仁園 呂" userId="eef67f80-1e14-4c90-a22b-aad4575b3ef9" providerId="ADAL" clId="{9A49C251-DF4E-4AE5-B3D8-6CC2431CFFC3}" dt="2020-04-23T14:32:00.716" v="64"/>
        <pc:sldMkLst>
          <pc:docMk/>
          <pc:sldMk cId="0" sldId="302"/>
        </pc:sldMkLst>
      </pc:sldChg>
      <pc:sldChg chg="modTransition">
        <pc:chgData name="仁園 呂" userId="eef67f80-1e14-4c90-a22b-aad4575b3ef9" providerId="ADAL" clId="{9A49C251-DF4E-4AE5-B3D8-6CC2431CFFC3}" dt="2020-04-23T14:32:00.716" v="66"/>
        <pc:sldMkLst>
          <pc:docMk/>
          <pc:sldMk cId="0" sldId="303"/>
        </pc:sldMkLst>
      </pc:sldChg>
      <pc:sldChg chg="modTransition">
        <pc:chgData name="仁園 呂" userId="eef67f80-1e14-4c90-a22b-aad4575b3ef9" providerId="ADAL" clId="{9A49C251-DF4E-4AE5-B3D8-6CC2431CFFC3}" dt="2020-04-23T14:32:00.717" v="71"/>
        <pc:sldMkLst>
          <pc:docMk/>
          <pc:sldMk cId="0" sldId="305"/>
        </pc:sldMkLst>
      </pc:sldChg>
      <pc:sldChg chg="modTransition">
        <pc:chgData name="仁園 呂" userId="eef67f80-1e14-4c90-a22b-aad4575b3ef9" providerId="ADAL" clId="{9A49C251-DF4E-4AE5-B3D8-6CC2431CFFC3}" dt="2020-04-23T14:32:00.717" v="72"/>
        <pc:sldMkLst>
          <pc:docMk/>
          <pc:sldMk cId="0" sldId="306"/>
        </pc:sldMkLst>
      </pc:sldChg>
      <pc:sldChg chg="modTransition">
        <pc:chgData name="仁園 呂" userId="eef67f80-1e14-4c90-a22b-aad4575b3ef9" providerId="ADAL" clId="{9A49C251-DF4E-4AE5-B3D8-6CC2431CFFC3}" dt="2020-04-23T14:32:00.717" v="73"/>
        <pc:sldMkLst>
          <pc:docMk/>
          <pc:sldMk cId="0" sldId="307"/>
        </pc:sldMkLst>
      </pc:sldChg>
      <pc:sldChg chg="modTransition">
        <pc:chgData name="仁園 呂" userId="eef67f80-1e14-4c90-a22b-aad4575b3ef9" providerId="ADAL" clId="{9A49C251-DF4E-4AE5-B3D8-6CC2431CFFC3}" dt="2020-04-23T14:32:00.717" v="74"/>
        <pc:sldMkLst>
          <pc:docMk/>
          <pc:sldMk cId="0" sldId="308"/>
        </pc:sldMkLst>
      </pc:sldChg>
      <pc:sldChg chg="modTransition">
        <pc:chgData name="仁園 呂" userId="eef67f80-1e14-4c90-a22b-aad4575b3ef9" providerId="ADAL" clId="{9A49C251-DF4E-4AE5-B3D8-6CC2431CFFC3}" dt="2020-04-23T14:32:00.717" v="75"/>
        <pc:sldMkLst>
          <pc:docMk/>
          <pc:sldMk cId="0" sldId="309"/>
        </pc:sldMkLst>
      </pc:sldChg>
      <pc:sldChg chg="modTransition">
        <pc:chgData name="仁園 呂" userId="eef67f80-1e14-4c90-a22b-aad4575b3ef9" providerId="ADAL" clId="{9A49C251-DF4E-4AE5-B3D8-6CC2431CFFC3}" dt="2020-04-23T14:32:00.717" v="76"/>
        <pc:sldMkLst>
          <pc:docMk/>
          <pc:sldMk cId="0" sldId="310"/>
        </pc:sldMkLst>
      </pc:sldChg>
      <pc:sldChg chg="modTransition">
        <pc:chgData name="仁園 呂" userId="eef67f80-1e14-4c90-a22b-aad4575b3ef9" providerId="ADAL" clId="{9A49C251-DF4E-4AE5-B3D8-6CC2431CFFC3}" dt="2020-04-23T14:32:00.718" v="78"/>
        <pc:sldMkLst>
          <pc:docMk/>
          <pc:sldMk cId="0" sldId="311"/>
        </pc:sldMkLst>
      </pc:sldChg>
      <pc:sldChg chg="modTransition">
        <pc:chgData name="仁園 呂" userId="eef67f80-1e14-4c90-a22b-aad4575b3ef9" providerId="ADAL" clId="{9A49C251-DF4E-4AE5-B3D8-6CC2431CFFC3}" dt="2020-04-23T14:32:00.718" v="79"/>
        <pc:sldMkLst>
          <pc:docMk/>
          <pc:sldMk cId="0" sldId="312"/>
        </pc:sldMkLst>
      </pc:sldChg>
      <pc:sldChg chg="modTransition">
        <pc:chgData name="仁園 呂" userId="eef67f80-1e14-4c90-a22b-aad4575b3ef9" providerId="ADAL" clId="{9A49C251-DF4E-4AE5-B3D8-6CC2431CFFC3}" dt="2020-04-23T14:32:00.718" v="77"/>
        <pc:sldMkLst>
          <pc:docMk/>
          <pc:sldMk cId="0" sldId="313"/>
        </pc:sldMkLst>
      </pc:sldChg>
      <pc:sldChg chg="modTransition">
        <pc:chgData name="仁園 呂" userId="eef67f80-1e14-4c90-a22b-aad4575b3ef9" providerId="ADAL" clId="{9A49C251-DF4E-4AE5-B3D8-6CC2431CFFC3}" dt="2020-04-23T14:32:00.718" v="80"/>
        <pc:sldMkLst>
          <pc:docMk/>
          <pc:sldMk cId="0" sldId="314"/>
        </pc:sldMkLst>
      </pc:sldChg>
      <pc:sldChg chg="modTransition">
        <pc:chgData name="仁園 呂" userId="eef67f80-1e14-4c90-a22b-aad4575b3ef9" providerId="ADAL" clId="{9A49C251-DF4E-4AE5-B3D8-6CC2431CFFC3}" dt="2020-04-23T14:32:00.718" v="81"/>
        <pc:sldMkLst>
          <pc:docMk/>
          <pc:sldMk cId="0" sldId="315"/>
        </pc:sldMkLst>
      </pc:sldChg>
      <pc:sldChg chg="modTransition">
        <pc:chgData name="仁園 呂" userId="eef67f80-1e14-4c90-a22b-aad4575b3ef9" providerId="ADAL" clId="{9A49C251-DF4E-4AE5-B3D8-6CC2431CFFC3}" dt="2020-04-23T14:32:00.718" v="82"/>
        <pc:sldMkLst>
          <pc:docMk/>
          <pc:sldMk cId="0" sldId="316"/>
        </pc:sldMkLst>
      </pc:sldChg>
      <pc:sldChg chg="modTransition">
        <pc:chgData name="仁園 呂" userId="eef67f80-1e14-4c90-a22b-aad4575b3ef9" providerId="ADAL" clId="{9A49C251-DF4E-4AE5-B3D8-6CC2431CFFC3}" dt="2020-04-23T14:32:00.718" v="83"/>
        <pc:sldMkLst>
          <pc:docMk/>
          <pc:sldMk cId="0" sldId="317"/>
        </pc:sldMkLst>
      </pc:sldChg>
      <pc:sldChg chg="modTransition">
        <pc:chgData name="仁園 呂" userId="eef67f80-1e14-4c90-a22b-aad4575b3ef9" providerId="ADAL" clId="{9A49C251-DF4E-4AE5-B3D8-6CC2431CFFC3}" dt="2020-04-23T14:32:00.719" v="84"/>
        <pc:sldMkLst>
          <pc:docMk/>
          <pc:sldMk cId="0" sldId="318"/>
        </pc:sldMkLst>
      </pc:sldChg>
      <pc:sldChg chg="modTransition">
        <pc:chgData name="仁園 呂" userId="eef67f80-1e14-4c90-a22b-aad4575b3ef9" providerId="ADAL" clId="{9A49C251-DF4E-4AE5-B3D8-6CC2431CFFC3}" dt="2020-04-23T14:32:00.719" v="85"/>
        <pc:sldMkLst>
          <pc:docMk/>
          <pc:sldMk cId="0" sldId="319"/>
        </pc:sldMkLst>
      </pc:sldChg>
      <pc:sldChg chg="modTransition">
        <pc:chgData name="仁園 呂" userId="eef67f80-1e14-4c90-a22b-aad4575b3ef9" providerId="ADAL" clId="{9A49C251-DF4E-4AE5-B3D8-6CC2431CFFC3}" dt="2020-04-23T14:32:00.719" v="86"/>
        <pc:sldMkLst>
          <pc:docMk/>
          <pc:sldMk cId="0" sldId="320"/>
        </pc:sldMkLst>
      </pc:sldChg>
      <pc:sldChg chg="modTransition">
        <pc:chgData name="仁園 呂" userId="eef67f80-1e14-4c90-a22b-aad4575b3ef9" providerId="ADAL" clId="{9A49C251-DF4E-4AE5-B3D8-6CC2431CFFC3}" dt="2020-04-23T14:32:00.719" v="87"/>
        <pc:sldMkLst>
          <pc:docMk/>
          <pc:sldMk cId="0" sldId="321"/>
        </pc:sldMkLst>
      </pc:sldChg>
      <pc:sldChg chg="modTransition">
        <pc:chgData name="仁園 呂" userId="eef67f80-1e14-4c90-a22b-aad4575b3ef9" providerId="ADAL" clId="{9A49C251-DF4E-4AE5-B3D8-6CC2431CFFC3}" dt="2020-04-23T14:32:00.719" v="88"/>
        <pc:sldMkLst>
          <pc:docMk/>
          <pc:sldMk cId="0" sldId="322"/>
        </pc:sldMkLst>
      </pc:sldChg>
      <pc:sldChg chg="modTransition">
        <pc:chgData name="仁園 呂" userId="eef67f80-1e14-4c90-a22b-aad4575b3ef9" providerId="ADAL" clId="{9A49C251-DF4E-4AE5-B3D8-6CC2431CFFC3}" dt="2020-04-23T14:32:00.719" v="89"/>
        <pc:sldMkLst>
          <pc:docMk/>
          <pc:sldMk cId="0" sldId="323"/>
        </pc:sldMkLst>
      </pc:sldChg>
      <pc:sldChg chg="modTransition">
        <pc:chgData name="仁園 呂" userId="eef67f80-1e14-4c90-a22b-aad4575b3ef9" providerId="ADAL" clId="{9A49C251-DF4E-4AE5-B3D8-6CC2431CFFC3}" dt="2020-04-23T14:32:00.719" v="90"/>
        <pc:sldMkLst>
          <pc:docMk/>
          <pc:sldMk cId="0" sldId="324"/>
        </pc:sldMkLst>
      </pc:sldChg>
      <pc:sldChg chg="modTransition">
        <pc:chgData name="仁園 呂" userId="eef67f80-1e14-4c90-a22b-aad4575b3ef9" providerId="ADAL" clId="{9A49C251-DF4E-4AE5-B3D8-6CC2431CFFC3}" dt="2020-04-23T14:32:00.719" v="91"/>
        <pc:sldMkLst>
          <pc:docMk/>
          <pc:sldMk cId="0" sldId="325"/>
        </pc:sldMkLst>
      </pc:sldChg>
      <pc:sldChg chg="modTransition">
        <pc:chgData name="仁園 呂" userId="eef67f80-1e14-4c90-a22b-aad4575b3ef9" providerId="ADAL" clId="{9A49C251-DF4E-4AE5-B3D8-6CC2431CFFC3}" dt="2020-04-23T14:32:00.719" v="92"/>
        <pc:sldMkLst>
          <pc:docMk/>
          <pc:sldMk cId="0" sldId="326"/>
        </pc:sldMkLst>
      </pc:sldChg>
      <pc:sldChg chg="modTransition">
        <pc:chgData name="仁園 呂" userId="eef67f80-1e14-4c90-a22b-aad4575b3ef9" providerId="ADAL" clId="{9A49C251-DF4E-4AE5-B3D8-6CC2431CFFC3}" dt="2020-04-23T14:32:00.719" v="93"/>
        <pc:sldMkLst>
          <pc:docMk/>
          <pc:sldMk cId="0" sldId="327"/>
        </pc:sldMkLst>
      </pc:sldChg>
      <pc:sldChg chg="modTransition">
        <pc:chgData name="仁園 呂" userId="eef67f80-1e14-4c90-a22b-aad4575b3ef9" providerId="ADAL" clId="{9A49C251-DF4E-4AE5-B3D8-6CC2431CFFC3}" dt="2020-04-23T14:32:00.719" v="95"/>
        <pc:sldMkLst>
          <pc:docMk/>
          <pc:sldMk cId="0" sldId="328"/>
        </pc:sldMkLst>
      </pc:sldChg>
      <pc:sldChg chg="modTransition">
        <pc:chgData name="仁園 呂" userId="eef67f80-1e14-4c90-a22b-aad4575b3ef9" providerId="ADAL" clId="{9A49C251-DF4E-4AE5-B3D8-6CC2431CFFC3}" dt="2020-04-23T14:32:00.719" v="97"/>
        <pc:sldMkLst>
          <pc:docMk/>
          <pc:sldMk cId="0" sldId="329"/>
        </pc:sldMkLst>
      </pc:sldChg>
      <pc:sldChg chg="modTransition">
        <pc:chgData name="仁園 呂" userId="eef67f80-1e14-4c90-a22b-aad4575b3ef9" providerId="ADAL" clId="{9A49C251-DF4E-4AE5-B3D8-6CC2431CFFC3}" dt="2020-04-23T14:32:00.719" v="99"/>
        <pc:sldMkLst>
          <pc:docMk/>
          <pc:sldMk cId="0" sldId="330"/>
        </pc:sldMkLst>
      </pc:sldChg>
      <pc:sldChg chg="modTransition">
        <pc:chgData name="仁園 呂" userId="eef67f80-1e14-4c90-a22b-aad4575b3ef9" providerId="ADAL" clId="{9A49C251-DF4E-4AE5-B3D8-6CC2431CFFC3}" dt="2020-04-23T14:32:00.719" v="98"/>
        <pc:sldMkLst>
          <pc:docMk/>
          <pc:sldMk cId="0" sldId="331"/>
        </pc:sldMkLst>
      </pc:sldChg>
      <pc:sldChg chg="modTransition">
        <pc:chgData name="仁園 呂" userId="eef67f80-1e14-4c90-a22b-aad4575b3ef9" providerId="ADAL" clId="{9A49C251-DF4E-4AE5-B3D8-6CC2431CFFC3}" dt="2020-04-23T14:32:00.721" v="100"/>
        <pc:sldMkLst>
          <pc:docMk/>
          <pc:sldMk cId="0" sldId="333"/>
        </pc:sldMkLst>
      </pc:sldChg>
      <pc:sldChg chg="modTransition">
        <pc:chgData name="仁園 呂" userId="eef67f80-1e14-4c90-a22b-aad4575b3ef9" providerId="ADAL" clId="{9A49C251-DF4E-4AE5-B3D8-6CC2431CFFC3}" dt="2020-04-23T14:32:00.721" v="101"/>
        <pc:sldMkLst>
          <pc:docMk/>
          <pc:sldMk cId="0" sldId="334"/>
        </pc:sldMkLst>
      </pc:sldChg>
      <pc:sldChg chg="modTransition">
        <pc:chgData name="仁園 呂" userId="eef67f80-1e14-4c90-a22b-aad4575b3ef9" providerId="ADAL" clId="{9A49C251-DF4E-4AE5-B3D8-6CC2431CFFC3}" dt="2020-04-23T14:32:00.721" v="102"/>
        <pc:sldMkLst>
          <pc:docMk/>
          <pc:sldMk cId="0" sldId="335"/>
        </pc:sldMkLst>
      </pc:sldChg>
      <pc:sldChg chg="modTransition">
        <pc:chgData name="仁園 呂" userId="eef67f80-1e14-4c90-a22b-aad4575b3ef9" providerId="ADAL" clId="{9A49C251-DF4E-4AE5-B3D8-6CC2431CFFC3}" dt="2020-04-23T14:32:00.721" v="104"/>
        <pc:sldMkLst>
          <pc:docMk/>
          <pc:sldMk cId="0" sldId="336"/>
        </pc:sldMkLst>
      </pc:sldChg>
      <pc:sldChg chg="modTransition">
        <pc:chgData name="仁園 呂" userId="eef67f80-1e14-4c90-a22b-aad4575b3ef9" providerId="ADAL" clId="{9A49C251-DF4E-4AE5-B3D8-6CC2431CFFC3}" dt="2020-04-23T14:32:00.721" v="106"/>
        <pc:sldMkLst>
          <pc:docMk/>
          <pc:sldMk cId="0" sldId="337"/>
        </pc:sldMkLst>
      </pc:sldChg>
      <pc:sldChg chg="modTransition">
        <pc:chgData name="仁園 呂" userId="eef67f80-1e14-4c90-a22b-aad4575b3ef9" providerId="ADAL" clId="{9A49C251-DF4E-4AE5-B3D8-6CC2431CFFC3}" dt="2020-04-23T14:32:00.721" v="107"/>
        <pc:sldMkLst>
          <pc:docMk/>
          <pc:sldMk cId="0" sldId="338"/>
        </pc:sldMkLst>
      </pc:sldChg>
      <pc:sldChg chg="modTransition">
        <pc:chgData name="仁園 呂" userId="eef67f80-1e14-4c90-a22b-aad4575b3ef9" providerId="ADAL" clId="{9A49C251-DF4E-4AE5-B3D8-6CC2431CFFC3}" dt="2020-04-23T14:32:00.722" v="108"/>
        <pc:sldMkLst>
          <pc:docMk/>
          <pc:sldMk cId="0" sldId="339"/>
        </pc:sldMkLst>
      </pc:sldChg>
      <pc:sldChg chg="modTransition">
        <pc:chgData name="仁園 呂" userId="eef67f80-1e14-4c90-a22b-aad4575b3ef9" providerId="ADAL" clId="{9A49C251-DF4E-4AE5-B3D8-6CC2431CFFC3}" dt="2020-04-23T14:32:00.722" v="109"/>
        <pc:sldMkLst>
          <pc:docMk/>
          <pc:sldMk cId="0" sldId="340"/>
        </pc:sldMkLst>
      </pc:sldChg>
      <pc:sldChg chg="modTransition">
        <pc:chgData name="仁園 呂" userId="eef67f80-1e14-4c90-a22b-aad4575b3ef9" providerId="ADAL" clId="{9A49C251-DF4E-4AE5-B3D8-6CC2431CFFC3}" dt="2020-04-23T14:32:00.722" v="110"/>
        <pc:sldMkLst>
          <pc:docMk/>
          <pc:sldMk cId="0" sldId="341"/>
        </pc:sldMkLst>
      </pc:sldChg>
      <pc:sldChg chg="modSp mod ord modTransition">
        <pc:chgData name="仁園 呂" userId="eef67f80-1e14-4c90-a22b-aad4575b3ef9" providerId="ADAL" clId="{9A49C251-DF4E-4AE5-B3D8-6CC2431CFFC3}" dt="2020-04-23T16:10:35.629" v="958"/>
        <pc:sldMkLst>
          <pc:docMk/>
          <pc:sldMk cId="0" sldId="346"/>
        </pc:sldMkLst>
        <pc:spChg chg="mod">
          <ac:chgData name="仁園 呂" userId="eef67f80-1e14-4c90-a22b-aad4575b3ef9" providerId="ADAL" clId="{9A49C251-DF4E-4AE5-B3D8-6CC2431CFFC3}" dt="2020-04-23T16:10:35.629" v="958"/>
          <ac:spMkLst>
            <pc:docMk/>
            <pc:sldMk cId="0" sldId="346"/>
            <ac:spMk id="2" creationId="{00000000-0000-0000-0000-000000000000}"/>
          </ac:spMkLst>
        </pc:spChg>
      </pc:sldChg>
      <pc:sldChg chg="addSp delSp modSp mod modTransition">
        <pc:chgData name="仁園 呂" userId="eef67f80-1e14-4c90-a22b-aad4575b3ef9" providerId="ADAL" clId="{9A49C251-DF4E-4AE5-B3D8-6CC2431CFFC3}" dt="2020-04-23T16:19:13.617" v="1026" actId="1076"/>
        <pc:sldMkLst>
          <pc:docMk/>
          <pc:sldMk cId="0" sldId="347"/>
        </pc:sldMkLst>
        <pc:picChg chg="add del mod">
          <ac:chgData name="仁園 呂" userId="eef67f80-1e14-4c90-a22b-aad4575b3ef9" providerId="ADAL" clId="{9A49C251-DF4E-4AE5-B3D8-6CC2431CFFC3}" dt="2020-04-23T16:18:45.388" v="1019" actId="478"/>
          <ac:picMkLst>
            <pc:docMk/>
            <pc:sldMk cId="0" sldId="347"/>
            <ac:picMk id="4" creationId="{8E71BF33-23BF-494C-A49E-5948D2B6CDC7}"/>
          </ac:picMkLst>
        </pc:picChg>
        <pc:picChg chg="add mod">
          <ac:chgData name="仁園 呂" userId="eef67f80-1e14-4c90-a22b-aad4575b3ef9" providerId="ADAL" clId="{9A49C251-DF4E-4AE5-B3D8-6CC2431CFFC3}" dt="2020-04-23T16:19:13.617" v="1026" actId="1076"/>
          <ac:picMkLst>
            <pc:docMk/>
            <pc:sldMk cId="0" sldId="347"/>
            <ac:picMk id="5" creationId="{C9CA4120-CE3B-4E68-9F3C-9B02B7F83C19}"/>
          </ac:picMkLst>
        </pc:picChg>
        <pc:picChg chg="mod">
          <ac:chgData name="仁園 呂" userId="eef67f80-1e14-4c90-a22b-aad4575b3ef9" providerId="ADAL" clId="{9A49C251-DF4E-4AE5-B3D8-6CC2431CFFC3}" dt="2020-04-23T16:19:12.144" v="1025" actId="1076"/>
          <ac:picMkLst>
            <pc:docMk/>
            <pc:sldMk cId="0" sldId="347"/>
            <ac:picMk id="7" creationId="{00000000-0000-0000-0000-000000000000}"/>
          </ac:picMkLst>
        </pc:picChg>
      </pc:sldChg>
      <pc:sldChg chg="modTransition">
        <pc:chgData name="仁園 呂" userId="eef67f80-1e14-4c90-a22b-aad4575b3ef9" providerId="ADAL" clId="{9A49C251-DF4E-4AE5-B3D8-6CC2431CFFC3}" dt="2020-04-23T14:32:00.710" v="20"/>
        <pc:sldMkLst>
          <pc:docMk/>
          <pc:sldMk cId="0" sldId="348"/>
        </pc:sldMkLst>
      </pc:sldChg>
      <pc:sldChg chg="modTransition">
        <pc:chgData name="仁園 呂" userId="eef67f80-1e14-4c90-a22b-aad4575b3ef9" providerId="ADAL" clId="{9A49C251-DF4E-4AE5-B3D8-6CC2431CFFC3}" dt="2020-04-23T14:32:00.710" v="22"/>
        <pc:sldMkLst>
          <pc:docMk/>
          <pc:sldMk cId="0" sldId="349"/>
        </pc:sldMkLst>
      </pc:sldChg>
      <pc:sldChg chg="modTransition">
        <pc:chgData name="仁園 呂" userId="eef67f80-1e14-4c90-a22b-aad4575b3ef9" providerId="ADAL" clId="{9A49C251-DF4E-4AE5-B3D8-6CC2431CFFC3}" dt="2020-04-23T14:32:00.711" v="28"/>
        <pc:sldMkLst>
          <pc:docMk/>
          <pc:sldMk cId="0" sldId="350"/>
        </pc:sldMkLst>
      </pc:sldChg>
      <pc:sldChg chg="modTransition">
        <pc:chgData name="仁園 呂" userId="eef67f80-1e14-4c90-a22b-aad4575b3ef9" providerId="ADAL" clId="{9A49C251-DF4E-4AE5-B3D8-6CC2431CFFC3}" dt="2020-04-23T14:32:00.711" v="29"/>
        <pc:sldMkLst>
          <pc:docMk/>
          <pc:sldMk cId="0" sldId="351"/>
        </pc:sldMkLst>
      </pc:sldChg>
      <pc:sldChg chg="modTransition">
        <pc:chgData name="仁園 呂" userId="eef67f80-1e14-4c90-a22b-aad4575b3ef9" providerId="ADAL" clId="{9A49C251-DF4E-4AE5-B3D8-6CC2431CFFC3}" dt="2020-04-23T14:32:00.711" v="30"/>
        <pc:sldMkLst>
          <pc:docMk/>
          <pc:sldMk cId="0" sldId="352"/>
        </pc:sldMkLst>
      </pc:sldChg>
      <pc:sldChg chg="modTransition">
        <pc:chgData name="仁園 呂" userId="eef67f80-1e14-4c90-a22b-aad4575b3ef9" providerId="ADAL" clId="{9A49C251-DF4E-4AE5-B3D8-6CC2431CFFC3}" dt="2020-04-23T14:32:00.713" v="48"/>
        <pc:sldMkLst>
          <pc:docMk/>
          <pc:sldMk cId="0" sldId="353"/>
        </pc:sldMkLst>
      </pc:sldChg>
      <pc:sldChg chg="modTransition">
        <pc:chgData name="仁園 呂" userId="eef67f80-1e14-4c90-a22b-aad4575b3ef9" providerId="ADAL" clId="{9A49C251-DF4E-4AE5-B3D8-6CC2431CFFC3}" dt="2020-04-23T14:32:00.714" v="56"/>
        <pc:sldMkLst>
          <pc:docMk/>
          <pc:sldMk cId="0" sldId="354"/>
        </pc:sldMkLst>
      </pc:sldChg>
      <pc:sldChg chg="modTransition">
        <pc:chgData name="仁園 呂" userId="eef67f80-1e14-4c90-a22b-aad4575b3ef9" providerId="ADAL" clId="{9A49C251-DF4E-4AE5-B3D8-6CC2431CFFC3}" dt="2020-04-23T14:32:00.716" v="65"/>
        <pc:sldMkLst>
          <pc:docMk/>
          <pc:sldMk cId="0" sldId="355"/>
        </pc:sldMkLst>
      </pc:sldChg>
      <pc:sldChg chg="modTransition">
        <pc:chgData name="仁園 呂" userId="eef67f80-1e14-4c90-a22b-aad4575b3ef9" providerId="ADAL" clId="{9A49C251-DF4E-4AE5-B3D8-6CC2431CFFC3}" dt="2020-04-23T14:32:00.721" v="103"/>
        <pc:sldMkLst>
          <pc:docMk/>
          <pc:sldMk cId="0" sldId="356"/>
        </pc:sldMkLst>
      </pc:sldChg>
      <pc:sldChg chg="modTransition">
        <pc:chgData name="仁園 呂" userId="eef67f80-1e14-4c90-a22b-aad4575b3ef9" providerId="ADAL" clId="{9A49C251-DF4E-4AE5-B3D8-6CC2431CFFC3}" dt="2020-04-23T14:32:00.721" v="105"/>
        <pc:sldMkLst>
          <pc:docMk/>
          <pc:sldMk cId="0" sldId="357"/>
        </pc:sldMkLst>
      </pc:sldChg>
      <pc:sldChg chg="modTransition">
        <pc:chgData name="仁園 呂" userId="eef67f80-1e14-4c90-a22b-aad4575b3ef9" providerId="ADAL" clId="{9A49C251-DF4E-4AE5-B3D8-6CC2431CFFC3}" dt="2020-04-23T14:32:00.716" v="67"/>
        <pc:sldMkLst>
          <pc:docMk/>
          <pc:sldMk cId="0" sldId="358"/>
        </pc:sldMkLst>
      </pc:sldChg>
      <pc:sldChg chg="modTransition">
        <pc:chgData name="仁園 呂" userId="eef67f80-1e14-4c90-a22b-aad4575b3ef9" providerId="ADAL" clId="{9A49C251-DF4E-4AE5-B3D8-6CC2431CFFC3}" dt="2020-04-23T14:32:00.716" v="68"/>
        <pc:sldMkLst>
          <pc:docMk/>
          <pc:sldMk cId="0" sldId="359"/>
        </pc:sldMkLst>
      </pc:sldChg>
      <pc:sldChg chg="modTransition">
        <pc:chgData name="仁園 呂" userId="eef67f80-1e14-4c90-a22b-aad4575b3ef9" providerId="ADAL" clId="{9A49C251-DF4E-4AE5-B3D8-6CC2431CFFC3}" dt="2020-04-23T14:32:00.717" v="69"/>
        <pc:sldMkLst>
          <pc:docMk/>
          <pc:sldMk cId="0" sldId="360"/>
        </pc:sldMkLst>
      </pc:sldChg>
      <pc:sldChg chg="modTransition">
        <pc:chgData name="仁園 呂" userId="eef67f80-1e14-4c90-a22b-aad4575b3ef9" providerId="ADAL" clId="{9A49C251-DF4E-4AE5-B3D8-6CC2431CFFC3}" dt="2020-04-23T14:32:00.717" v="70"/>
        <pc:sldMkLst>
          <pc:docMk/>
          <pc:sldMk cId="0" sldId="361"/>
        </pc:sldMkLst>
      </pc:sldChg>
      <pc:sldChg chg="modTransition">
        <pc:chgData name="仁園 呂" userId="eef67f80-1e14-4c90-a22b-aad4575b3ef9" providerId="ADAL" clId="{9A49C251-DF4E-4AE5-B3D8-6CC2431CFFC3}" dt="2020-04-23T14:32:00.719" v="94"/>
        <pc:sldMkLst>
          <pc:docMk/>
          <pc:sldMk cId="0" sldId="362"/>
        </pc:sldMkLst>
      </pc:sldChg>
      <pc:sldChg chg="modTransition">
        <pc:chgData name="仁園 呂" userId="eef67f80-1e14-4c90-a22b-aad4575b3ef9" providerId="ADAL" clId="{9A49C251-DF4E-4AE5-B3D8-6CC2431CFFC3}" dt="2020-04-23T14:32:00.719" v="96"/>
        <pc:sldMkLst>
          <pc:docMk/>
          <pc:sldMk cId="0" sldId="363"/>
        </pc:sldMkLst>
      </pc:sldChg>
      <pc:sldChg chg="addSp modSp mod modTransition">
        <pc:chgData name="仁園 呂" userId="eef67f80-1e14-4c90-a22b-aad4575b3ef9" providerId="ADAL" clId="{9A49C251-DF4E-4AE5-B3D8-6CC2431CFFC3}" dt="2020-04-23T17:40:30.817" v="2708" actId="1076"/>
        <pc:sldMkLst>
          <pc:docMk/>
          <pc:sldMk cId="608552578" sldId="366"/>
        </pc:sldMkLst>
        <pc:picChg chg="add mod">
          <ac:chgData name="仁園 呂" userId="eef67f80-1e14-4c90-a22b-aad4575b3ef9" providerId="ADAL" clId="{9A49C251-DF4E-4AE5-B3D8-6CC2431CFFC3}" dt="2020-04-23T17:40:30.817" v="2708" actId="1076"/>
          <ac:picMkLst>
            <pc:docMk/>
            <pc:sldMk cId="608552578" sldId="366"/>
            <ac:picMk id="3" creationId="{D091CE2D-32C5-42ED-8BBB-634D7D329C0E}"/>
          </ac:picMkLst>
        </pc:picChg>
        <pc:picChg chg="mod">
          <ac:chgData name="仁園 呂" userId="eef67f80-1e14-4c90-a22b-aad4575b3ef9" providerId="ADAL" clId="{9A49C251-DF4E-4AE5-B3D8-6CC2431CFFC3}" dt="2020-04-23T17:40:29.010" v="2707" actId="14100"/>
          <ac:picMkLst>
            <pc:docMk/>
            <pc:sldMk cId="608552578" sldId="366"/>
            <ac:picMk id="6" creationId="{FD2175E9-0A70-4ADA-8096-61C52A1F1FBC}"/>
          </ac:picMkLst>
        </pc:picChg>
      </pc:sldChg>
      <pc:sldChg chg="addSp delSp modSp mod modTransition">
        <pc:chgData name="仁園 呂" userId="eef67f80-1e14-4c90-a22b-aad4575b3ef9" providerId="ADAL" clId="{9A49C251-DF4E-4AE5-B3D8-6CC2431CFFC3}" dt="2020-04-23T14:59:28.720" v="247" actId="1076"/>
        <pc:sldMkLst>
          <pc:docMk/>
          <pc:sldMk cId="748886795" sldId="367"/>
        </pc:sldMkLst>
        <pc:spChg chg="del mod">
          <ac:chgData name="仁園 呂" userId="eef67f80-1e14-4c90-a22b-aad4575b3ef9" providerId="ADAL" clId="{9A49C251-DF4E-4AE5-B3D8-6CC2431CFFC3}" dt="2020-04-23T14:37:56.882" v="118" actId="478"/>
          <ac:spMkLst>
            <pc:docMk/>
            <pc:sldMk cId="748886795" sldId="367"/>
            <ac:spMk id="3" creationId="{B5161897-81F5-4360-8ED3-FF03FA2987BC}"/>
          </ac:spMkLst>
        </pc:spChg>
        <pc:spChg chg="add del mod">
          <ac:chgData name="仁園 呂" userId="eef67f80-1e14-4c90-a22b-aad4575b3ef9" providerId="ADAL" clId="{9A49C251-DF4E-4AE5-B3D8-6CC2431CFFC3}" dt="2020-04-23T14:38:56.030" v="125" actId="478"/>
          <ac:spMkLst>
            <pc:docMk/>
            <pc:sldMk cId="748886795" sldId="367"/>
            <ac:spMk id="7" creationId="{93315B9D-8DF9-4A06-959A-03327FF621A5}"/>
          </ac:spMkLst>
        </pc:spChg>
        <pc:spChg chg="add del mod">
          <ac:chgData name="仁園 呂" userId="eef67f80-1e14-4c90-a22b-aad4575b3ef9" providerId="ADAL" clId="{9A49C251-DF4E-4AE5-B3D8-6CC2431CFFC3}" dt="2020-04-23T14:52:15.031" v="181"/>
          <ac:spMkLst>
            <pc:docMk/>
            <pc:sldMk cId="748886795" sldId="367"/>
            <ac:spMk id="10" creationId="{A0D7C0A4-EB80-4C18-B2C8-32166F481340}"/>
          </ac:spMkLst>
        </pc:spChg>
        <pc:spChg chg="add del mod">
          <ac:chgData name="仁園 呂" userId="eef67f80-1e14-4c90-a22b-aad4575b3ef9" providerId="ADAL" clId="{9A49C251-DF4E-4AE5-B3D8-6CC2431CFFC3}" dt="2020-04-23T14:42:04.240" v="146"/>
          <ac:spMkLst>
            <pc:docMk/>
            <pc:sldMk cId="748886795" sldId="367"/>
            <ac:spMk id="12" creationId="{B87FBC46-F1DA-43EC-9556-16BBBA609F9A}"/>
          </ac:spMkLst>
        </pc:spChg>
        <pc:spChg chg="add mod">
          <ac:chgData name="仁園 呂" userId="eef67f80-1e14-4c90-a22b-aad4575b3ef9" providerId="ADAL" clId="{9A49C251-DF4E-4AE5-B3D8-6CC2431CFFC3}" dt="2020-04-23T14:59:28.720" v="247" actId="1076"/>
          <ac:spMkLst>
            <pc:docMk/>
            <pc:sldMk cId="748886795" sldId="367"/>
            <ac:spMk id="13" creationId="{C9DB8D85-5ACA-45FC-952B-A81A924FC05A}"/>
          </ac:spMkLst>
        </pc:spChg>
        <pc:picChg chg="add del mod">
          <ac:chgData name="仁園 呂" userId="eef67f80-1e14-4c90-a22b-aad4575b3ef9" providerId="ADAL" clId="{9A49C251-DF4E-4AE5-B3D8-6CC2431CFFC3}" dt="2020-04-23T14:40:05.445" v="129" actId="478"/>
          <ac:picMkLst>
            <pc:docMk/>
            <pc:sldMk cId="748886795" sldId="367"/>
            <ac:picMk id="8" creationId="{9E5329FC-3E5B-4DD6-930B-63054EE1CE96}"/>
          </ac:picMkLst>
        </pc:picChg>
        <pc:picChg chg="add mod">
          <ac:chgData name="仁園 呂" userId="eef67f80-1e14-4c90-a22b-aad4575b3ef9" providerId="ADAL" clId="{9A49C251-DF4E-4AE5-B3D8-6CC2431CFFC3}" dt="2020-04-23T14:59:22.258" v="246" actId="14100"/>
          <ac:picMkLst>
            <pc:docMk/>
            <pc:sldMk cId="748886795" sldId="367"/>
            <ac:picMk id="14" creationId="{BA9352EF-71FB-4987-AF84-66CF36F6F17C}"/>
          </ac:picMkLst>
        </pc:picChg>
      </pc:sldChg>
      <pc:sldChg chg="del modTransition">
        <pc:chgData name="仁園 呂" userId="eef67f80-1e14-4c90-a22b-aad4575b3ef9" providerId="ADAL" clId="{9A49C251-DF4E-4AE5-B3D8-6CC2431CFFC3}" dt="2020-04-23T14:56:20.184" v="192" actId="2696"/>
        <pc:sldMkLst>
          <pc:docMk/>
          <pc:sldMk cId="3296727389" sldId="370"/>
        </pc:sldMkLst>
      </pc:sldChg>
      <pc:sldChg chg="modTransition">
        <pc:chgData name="仁園 呂" userId="eef67f80-1e14-4c90-a22b-aad4575b3ef9" providerId="ADAL" clId="{9A49C251-DF4E-4AE5-B3D8-6CC2431CFFC3}" dt="2020-04-23T14:32:00.707" v="1"/>
        <pc:sldMkLst>
          <pc:docMk/>
          <pc:sldMk cId="2229723156" sldId="375"/>
        </pc:sldMkLst>
      </pc:sldChg>
      <pc:sldChg chg="del modTransition">
        <pc:chgData name="仁園 呂" userId="eef67f80-1e14-4c90-a22b-aad4575b3ef9" providerId="ADAL" clId="{9A49C251-DF4E-4AE5-B3D8-6CC2431CFFC3}" dt="2020-04-23T14:56:16.516" v="191" actId="2696"/>
        <pc:sldMkLst>
          <pc:docMk/>
          <pc:sldMk cId="2287925137" sldId="376"/>
        </pc:sldMkLst>
      </pc:sldChg>
      <pc:sldChg chg="modSp modTransition">
        <pc:chgData name="仁園 呂" userId="eef67f80-1e14-4c90-a22b-aad4575b3ef9" providerId="ADAL" clId="{9A49C251-DF4E-4AE5-B3D8-6CC2431CFFC3}" dt="2020-04-23T15:05:02.075" v="420" actId="207"/>
        <pc:sldMkLst>
          <pc:docMk/>
          <pc:sldMk cId="4214702388" sldId="377"/>
        </pc:sldMkLst>
        <pc:spChg chg="mod">
          <ac:chgData name="仁園 呂" userId="eef67f80-1e14-4c90-a22b-aad4575b3ef9" providerId="ADAL" clId="{9A49C251-DF4E-4AE5-B3D8-6CC2431CFFC3}" dt="2020-04-23T15:05:02.075" v="420" actId="207"/>
          <ac:spMkLst>
            <pc:docMk/>
            <pc:sldMk cId="4214702388" sldId="377"/>
            <ac:spMk id="3" creationId="{DD3EE911-5182-4646-B262-5CA813871FAB}"/>
          </ac:spMkLst>
        </pc:spChg>
      </pc:sldChg>
      <pc:sldChg chg="modTransition">
        <pc:chgData name="仁園 呂" userId="eef67f80-1e14-4c90-a22b-aad4575b3ef9" providerId="ADAL" clId="{9A49C251-DF4E-4AE5-B3D8-6CC2431CFFC3}" dt="2020-04-23T14:32:00.708" v="8"/>
        <pc:sldMkLst>
          <pc:docMk/>
          <pc:sldMk cId="37110215" sldId="378"/>
        </pc:sldMkLst>
      </pc:sldChg>
      <pc:sldChg chg="modTransition">
        <pc:chgData name="仁園 呂" userId="eef67f80-1e14-4c90-a22b-aad4575b3ef9" providerId="ADAL" clId="{9A49C251-DF4E-4AE5-B3D8-6CC2431CFFC3}" dt="2020-04-23T14:32:00.708" v="7"/>
        <pc:sldMkLst>
          <pc:docMk/>
          <pc:sldMk cId="2242028466" sldId="379"/>
        </pc:sldMkLst>
      </pc:sldChg>
      <pc:sldChg chg="modSp mod modTransition">
        <pc:chgData name="仁園 呂" userId="eef67f80-1e14-4c90-a22b-aad4575b3ef9" providerId="ADAL" clId="{9A49C251-DF4E-4AE5-B3D8-6CC2431CFFC3}" dt="2020-04-23T15:37:39.732" v="701" actId="14100"/>
        <pc:sldMkLst>
          <pc:docMk/>
          <pc:sldMk cId="536592977" sldId="380"/>
        </pc:sldMkLst>
        <pc:spChg chg="mod">
          <ac:chgData name="仁園 呂" userId="eef67f80-1e14-4c90-a22b-aad4575b3ef9" providerId="ADAL" clId="{9A49C251-DF4E-4AE5-B3D8-6CC2431CFFC3}" dt="2020-04-23T15:37:39.732" v="701" actId="14100"/>
          <ac:spMkLst>
            <pc:docMk/>
            <pc:sldMk cId="536592977" sldId="380"/>
            <ac:spMk id="2" creationId="{A580A81D-6017-4594-ADF6-4D4A8129BFFC}"/>
          </ac:spMkLst>
        </pc:spChg>
      </pc:sldChg>
      <pc:sldChg chg="addSp delSp modSp mod modTransition">
        <pc:chgData name="仁園 呂" userId="eef67f80-1e14-4c90-a22b-aad4575b3ef9" providerId="ADAL" clId="{9A49C251-DF4E-4AE5-B3D8-6CC2431CFFC3}" dt="2020-04-23T15:31:25.245" v="599" actId="1076"/>
        <pc:sldMkLst>
          <pc:docMk/>
          <pc:sldMk cId="4046718920" sldId="381"/>
        </pc:sldMkLst>
        <pc:spChg chg="mod">
          <ac:chgData name="仁園 呂" userId="eef67f80-1e14-4c90-a22b-aad4575b3ef9" providerId="ADAL" clId="{9A49C251-DF4E-4AE5-B3D8-6CC2431CFFC3}" dt="2020-04-23T15:09:05.385" v="588" actId="20577"/>
          <ac:spMkLst>
            <pc:docMk/>
            <pc:sldMk cId="4046718920" sldId="381"/>
            <ac:spMk id="2" creationId="{DF54835D-B671-460A-ACF1-02FB7CE843C6}"/>
          </ac:spMkLst>
        </pc:spChg>
        <pc:spChg chg="del mod">
          <ac:chgData name="仁園 呂" userId="eef67f80-1e14-4c90-a22b-aad4575b3ef9" providerId="ADAL" clId="{9A49C251-DF4E-4AE5-B3D8-6CC2431CFFC3}" dt="2020-04-23T15:23:30.164" v="594" actId="478"/>
          <ac:spMkLst>
            <pc:docMk/>
            <pc:sldMk cId="4046718920" sldId="381"/>
            <ac:spMk id="3" creationId="{EE10B5D1-1A9F-45EB-9952-C9D266E3D386}"/>
          </ac:spMkLst>
        </pc:spChg>
        <pc:spChg chg="add del mod">
          <ac:chgData name="仁園 呂" userId="eef67f80-1e14-4c90-a22b-aad4575b3ef9" providerId="ADAL" clId="{9A49C251-DF4E-4AE5-B3D8-6CC2431CFFC3}" dt="2020-04-23T15:23:33.517" v="595" actId="478"/>
          <ac:spMkLst>
            <pc:docMk/>
            <pc:sldMk cId="4046718920" sldId="381"/>
            <ac:spMk id="6" creationId="{6B70615D-B3C6-4A43-B99C-E3F87A941FBC}"/>
          </ac:spMkLst>
        </pc:spChg>
        <pc:picChg chg="add mod">
          <ac:chgData name="仁園 呂" userId="eef67f80-1e14-4c90-a22b-aad4575b3ef9" providerId="ADAL" clId="{9A49C251-DF4E-4AE5-B3D8-6CC2431CFFC3}" dt="2020-04-23T15:30:22.750" v="597" actId="1076"/>
          <ac:picMkLst>
            <pc:docMk/>
            <pc:sldMk cId="4046718920" sldId="381"/>
            <ac:picMk id="5" creationId="{C9DCD1E1-31CF-4267-82B9-ABEF651ABA31}"/>
          </ac:picMkLst>
        </pc:picChg>
        <pc:picChg chg="add mod">
          <ac:chgData name="仁園 呂" userId="eef67f80-1e14-4c90-a22b-aad4575b3ef9" providerId="ADAL" clId="{9A49C251-DF4E-4AE5-B3D8-6CC2431CFFC3}" dt="2020-04-23T15:31:25.245" v="599" actId="1076"/>
          <ac:picMkLst>
            <pc:docMk/>
            <pc:sldMk cId="4046718920" sldId="381"/>
            <ac:picMk id="7" creationId="{270BEBFF-9E20-4871-BD20-7C0AC89CB573}"/>
          </ac:picMkLst>
        </pc:picChg>
      </pc:sldChg>
      <pc:sldChg chg="modSp add del">
        <pc:chgData name="仁園 呂" userId="eef67f80-1e14-4c90-a22b-aad4575b3ef9" providerId="ADAL" clId="{9A49C251-DF4E-4AE5-B3D8-6CC2431CFFC3}" dt="2020-04-23T14:56:11.457" v="190" actId="2696"/>
        <pc:sldMkLst>
          <pc:docMk/>
          <pc:sldMk cId="953774876" sldId="382"/>
        </pc:sldMkLst>
        <pc:spChg chg="mod">
          <ac:chgData name="仁園 呂" userId="eef67f80-1e14-4c90-a22b-aad4575b3ef9" providerId="ADAL" clId="{9A49C251-DF4E-4AE5-B3D8-6CC2431CFFC3}" dt="2020-04-23T14:38:37.989" v="121"/>
          <ac:spMkLst>
            <pc:docMk/>
            <pc:sldMk cId="953774876" sldId="382"/>
            <ac:spMk id="2" creationId="{911B619D-B23D-4F8D-A216-AA380F694C6D}"/>
          </ac:spMkLst>
        </pc:spChg>
      </pc:sldChg>
      <pc:sldChg chg="modSp add del">
        <pc:chgData name="仁園 呂" userId="eef67f80-1e14-4c90-a22b-aad4575b3ef9" providerId="ADAL" clId="{9A49C251-DF4E-4AE5-B3D8-6CC2431CFFC3}" dt="2020-04-23T14:38:01.557" v="119" actId="2696"/>
        <pc:sldMkLst>
          <pc:docMk/>
          <pc:sldMk cId="2107770975" sldId="382"/>
        </pc:sldMkLst>
        <pc:spChg chg="mod">
          <ac:chgData name="仁園 呂" userId="eef67f80-1e14-4c90-a22b-aad4575b3ef9" providerId="ADAL" clId="{9A49C251-DF4E-4AE5-B3D8-6CC2431CFFC3}" dt="2020-04-23T14:35:25.849" v="111"/>
          <ac:spMkLst>
            <pc:docMk/>
            <pc:sldMk cId="2107770975" sldId="382"/>
            <ac:spMk id="2" creationId="{E84B96DC-687C-4530-8622-3223F562E4D8}"/>
          </ac:spMkLst>
        </pc:spChg>
      </pc:sldChg>
      <pc:sldChg chg="modSp add">
        <pc:chgData name="仁園 呂" userId="eef67f80-1e14-4c90-a22b-aad4575b3ef9" providerId="ADAL" clId="{9A49C251-DF4E-4AE5-B3D8-6CC2431CFFC3}" dt="2020-04-23T15:03:16.583" v="255" actId="207"/>
        <pc:sldMkLst>
          <pc:docMk/>
          <pc:sldMk cId="1624688249" sldId="383"/>
        </pc:sldMkLst>
        <pc:spChg chg="mod">
          <ac:chgData name="仁園 呂" userId="eef67f80-1e14-4c90-a22b-aad4575b3ef9" providerId="ADAL" clId="{9A49C251-DF4E-4AE5-B3D8-6CC2431CFFC3}" dt="2020-04-23T14:51:44.314" v="173"/>
          <ac:spMkLst>
            <pc:docMk/>
            <pc:sldMk cId="1624688249" sldId="383"/>
            <ac:spMk id="2" creationId="{A41270D1-F988-4810-B576-59F13E7E2714}"/>
          </ac:spMkLst>
        </pc:spChg>
        <pc:spChg chg="mod">
          <ac:chgData name="仁園 呂" userId="eef67f80-1e14-4c90-a22b-aad4575b3ef9" providerId="ADAL" clId="{9A49C251-DF4E-4AE5-B3D8-6CC2431CFFC3}" dt="2020-04-23T15:03:16.583" v="255" actId="207"/>
          <ac:spMkLst>
            <pc:docMk/>
            <pc:sldMk cId="1624688249" sldId="383"/>
            <ac:spMk id="3" creationId="{6861D461-6C0D-4B47-8902-E25F149C877F}"/>
          </ac:spMkLst>
        </pc:spChg>
      </pc:sldChg>
      <pc:sldChg chg="modSp add del">
        <pc:chgData name="仁園 呂" userId="eef67f80-1e14-4c90-a22b-aad4575b3ef9" providerId="ADAL" clId="{9A49C251-DF4E-4AE5-B3D8-6CC2431CFFC3}" dt="2020-04-23T14:51:26.650" v="169" actId="2696"/>
        <pc:sldMkLst>
          <pc:docMk/>
          <pc:sldMk cId="2314730870" sldId="383"/>
        </pc:sldMkLst>
        <pc:spChg chg="mod">
          <ac:chgData name="仁園 呂" userId="eef67f80-1e14-4c90-a22b-aad4575b3ef9" providerId="ADAL" clId="{9A49C251-DF4E-4AE5-B3D8-6CC2431CFFC3}" dt="2020-04-23T14:51:26.362" v="168"/>
          <ac:spMkLst>
            <pc:docMk/>
            <pc:sldMk cId="2314730870" sldId="383"/>
            <ac:spMk id="2" creationId="{2BA9E9D5-3B7E-4D73-8AE1-21724C8FC4B9}"/>
          </ac:spMkLst>
        </pc:spChg>
      </pc:sldChg>
      <pc:sldChg chg="modSp add">
        <pc:chgData name="仁園 呂" userId="eef67f80-1e14-4c90-a22b-aad4575b3ef9" providerId="ADAL" clId="{9A49C251-DF4E-4AE5-B3D8-6CC2431CFFC3}" dt="2020-04-23T14:54:29.042" v="183" actId="207"/>
        <pc:sldMkLst>
          <pc:docMk/>
          <pc:sldMk cId="3700020866" sldId="384"/>
        </pc:sldMkLst>
        <pc:spChg chg="mod">
          <ac:chgData name="仁園 呂" userId="eef67f80-1e14-4c90-a22b-aad4575b3ef9" providerId="ADAL" clId="{9A49C251-DF4E-4AE5-B3D8-6CC2431CFFC3}" dt="2020-04-23T14:51:51.737" v="175"/>
          <ac:spMkLst>
            <pc:docMk/>
            <pc:sldMk cId="3700020866" sldId="384"/>
            <ac:spMk id="2" creationId="{A78B148B-F83A-4AA0-8955-4A5BB1F35439}"/>
          </ac:spMkLst>
        </pc:spChg>
        <pc:spChg chg="mod">
          <ac:chgData name="仁園 呂" userId="eef67f80-1e14-4c90-a22b-aad4575b3ef9" providerId="ADAL" clId="{9A49C251-DF4E-4AE5-B3D8-6CC2431CFFC3}" dt="2020-04-23T14:54:29.042" v="183" actId="207"/>
          <ac:spMkLst>
            <pc:docMk/>
            <pc:sldMk cId="3700020866" sldId="384"/>
            <ac:spMk id="3" creationId="{8C32671E-988B-4B53-BB56-0E9E43EAA1EF}"/>
          </ac:spMkLst>
        </pc:spChg>
      </pc:sldChg>
      <pc:sldChg chg="modSp add">
        <pc:chgData name="仁園 呂" userId="eef67f80-1e14-4c90-a22b-aad4575b3ef9" providerId="ADAL" clId="{9A49C251-DF4E-4AE5-B3D8-6CC2431CFFC3}" dt="2020-04-23T14:56:56.419" v="196" actId="6549"/>
        <pc:sldMkLst>
          <pc:docMk/>
          <pc:sldMk cId="265041878" sldId="385"/>
        </pc:sldMkLst>
        <pc:spChg chg="mod">
          <ac:chgData name="仁園 呂" userId="eef67f80-1e14-4c90-a22b-aad4575b3ef9" providerId="ADAL" clId="{9A49C251-DF4E-4AE5-B3D8-6CC2431CFFC3}" dt="2020-04-23T14:52:02.010" v="177"/>
          <ac:spMkLst>
            <pc:docMk/>
            <pc:sldMk cId="265041878" sldId="385"/>
            <ac:spMk id="2" creationId="{E17B2F87-2C82-471E-AC90-DB784EA5DC2C}"/>
          </ac:spMkLst>
        </pc:spChg>
        <pc:spChg chg="mod">
          <ac:chgData name="仁園 呂" userId="eef67f80-1e14-4c90-a22b-aad4575b3ef9" providerId="ADAL" clId="{9A49C251-DF4E-4AE5-B3D8-6CC2431CFFC3}" dt="2020-04-23T14:56:56.419" v="196" actId="6549"/>
          <ac:spMkLst>
            <pc:docMk/>
            <pc:sldMk cId="265041878" sldId="385"/>
            <ac:spMk id="3" creationId="{58A4456C-1173-48EE-8655-CAE5C4BDA8EA}"/>
          </ac:spMkLst>
        </pc:spChg>
      </pc:sldChg>
      <pc:sldChg chg="modSp add del">
        <pc:chgData name="仁園 呂" userId="eef67f80-1e14-4c90-a22b-aad4575b3ef9" providerId="ADAL" clId="{9A49C251-DF4E-4AE5-B3D8-6CC2431CFFC3}" dt="2020-04-23T14:56:48.189" v="194" actId="2696"/>
        <pc:sldMkLst>
          <pc:docMk/>
          <pc:sldMk cId="378291132" sldId="386"/>
        </pc:sldMkLst>
        <pc:spChg chg="mod">
          <ac:chgData name="仁園 呂" userId="eef67f80-1e14-4c90-a22b-aad4575b3ef9" providerId="ADAL" clId="{9A49C251-DF4E-4AE5-B3D8-6CC2431CFFC3}" dt="2020-04-23T14:52:09.345" v="179"/>
          <ac:spMkLst>
            <pc:docMk/>
            <pc:sldMk cId="378291132" sldId="386"/>
            <ac:spMk id="2" creationId="{9503B683-1850-4B53-B4AE-78A84DB34DA4}"/>
          </ac:spMkLst>
        </pc:spChg>
        <pc:spChg chg="mod">
          <ac:chgData name="仁園 呂" userId="eef67f80-1e14-4c90-a22b-aad4575b3ef9" providerId="ADAL" clId="{9A49C251-DF4E-4AE5-B3D8-6CC2431CFFC3}" dt="2020-04-23T14:56:44.552" v="193" actId="14100"/>
          <ac:spMkLst>
            <pc:docMk/>
            <pc:sldMk cId="378291132" sldId="386"/>
            <ac:spMk id="3" creationId="{118DC076-1B71-42AC-BE63-B7419491A5B4}"/>
          </ac:spMkLst>
        </pc:spChg>
      </pc:sldChg>
      <pc:sldChg chg="modSp add">
        <pc:chgData name="仁園 呂" userId="eef67f80-1e14-4c90-a22b-aad4575b3ef9" providerId="ADAL" clId="{9A49C251-DF4E-4AE5-B3D8-6CC2431CFFC3}" dt="2020-04-23T15:02:28.296" v="251" actId="207"/>
        <pc:sldMkLst>
          <pc:docMk/>
          <pc:sldMk cId="478354967" sldId="386"/>
        </pc:sldMkLst>
        <pc:spChg chg="mod">
          <ac:chgData name="仁園 呂" userId="eef67f80-1e14-4c90-a22b-aad4575b3ef9" providerId="ADAL" clId="{9A49C251-DF4E-4AE5-B3D8-6CC2431CFFC3}" dt="2020-04-23T14:57:44.153" v="197"/>
          <ac:spMkLst>
            <pc:docMk/>
            <pc:sldMk cId="478354967" sldId="386"/>
            <ac:spMk id="2" creationId="{27206241-BC8E-4390-8B70-1998C43FA127}"/>
          </ac:spMkLst>
        </pc:spChg>
        <pc:spChg chg="mod">
          <ac:chgData name="仁園 呂" userId="eef67f80-1e14-4c90-a22b-aad4575b3ef9" providerId="ADAL" clId="{9A49C251-DF4E-4AE5-B3D8-6CC2431CFFC3}" dt="2020-04-23T15:02:28.296" v="251" actId="207"/>
          <ac:spMkLst>
            <pc:docMk/>
            <pc:sldMk cId="478354967" sldId="386"/>
            <ac:spMk id="3" creationId="{794E90C6-B965-44CE-8634-5E8DA697A688}"/>
          </ac:spMkLst>
        </pc:spChg>
      </pc:sldChg>
      <pc:sldChg chg="addSp delSp modSp new mod">
        <pc:chgData name="仁園 呂" userId="eef67f80-1e14-4c90-a22b-aad4575b3ef9" providerId="ADAL" clId="{9A49C251-DF4E-4AE5-B3D8-6CC2431CFFC3}" dt="2020-04-23T15:36:33.541" v="697" actId="1076"/>
        <pc:sldMkLst>
          <pc:docMk/>
          <pc:sldMk cId="2701251964" sldId="387"/>
        </pc:sldMkLst>
        <pc:spChg chg="mod">
          <ac:chgData name="仁園 呂" userId="eef67f80-1e14-4c90-a22b-aad4575b3ef9" providerId="ADAL" clId="{9A49C251-DF4E-4AE5-B3D8-6CC2431CFFC3}" dt="2020-04-23T15:33:43.712" v="669" actId="20577"/>
          <ac:spMkLst>
            <pc:docMk/>
            <pc:sldMk cId="2701251964" sldId="387"/>
            <ac:spMk id="2" creationId="{40540B5A-7CD6-4262-98F2-31B8D39B18EE}"/>
          </ac:spMkLst>
        </pc:spChg>
        <pc:spChg chg="del">
          <ac:chgData name="仁園 呂" userId="eef67f80-1e14-4c90-a22b-aad4575b3ef9" providerId="ADAL" clId="{9A49C251-DF4E-4AE5-B3D8-6CC2431CFFC3}" dt="2020-04-23T15:34:07.239" v="670" actId="478"/>
          <ac:spMkLst>
            <pc:docMk/>
            <pc:sldMk cId="2701251964" sldId="387"/>
            <ac:spMk id="3" creationId="{AFF767ED-41AD-473D-B1C3-F80D76A838AB}"/>
          </ac:spMkLst>
        </pc:spChg>
        <pc:picChg chg="add mod">
          <ac:chgData name="仁園 呂" userId="eef67f80-1e14-4c90-a22b-aad4575b3ef9" providerId="ADAL" clId="{9A49C251-DF4E-4AE5-B3D8-6CC2431CFFC3}" dt="2020-04-23T15:36:33.541" v="697" actId="1076"/>
          <ac:picMkLst>
            <pc:docMk/>
            <pc:sldMk cId="2701251964" sldId="387"/>
            <ac:picMk id="5" creationId="{4628AF44-5737-4D76-8B95-611225C0B598}"/>
          </ac:picMkLst>
        </pc:picChg>
        <pc:picChg chg="add mod">
          <ac:chgData name="仁園 呂" userId="eef67f80-1e14-4c90-a22b-aad4575b3ef9" providerId="ADAL" clId="{9A49C251-DF4E-4AE5-B3D8-6CC2431CFFC3}" dt="2020-04-23T15:35:47.078" v="693" actId="1076"/>
          <ac:picMkLst>
            <pc:docMk/>
            <pc:sldMk cId="2701251964" sldId="387"/>
            <ac:picMk id="6" creationId="{2A6ADC8B-FC7F-406B-8BD9-74EDBBCD7C1A}"/>
          </ac:picMkLst>
        </pc:picChg>
        <pc:picChg chg="add mod">
          <ac:chgData name="仁園 呂" userId="eef67f80-1e14-4c90-a22b-aad4575b3ef9" providerId="ADAL" clId="{9A49C251-DF4E-4AE5-B3D8-6CC2431CFFC3}" dt="2020-04-23T15:36:25.252" v="695" actId="1076"/>
          <ac:picMkLst>
            <pc:docMk/>
            <pc:sldMk cId="2701251964" sldId="387"/>
            <ac:picMk id="7" creationId="{3678BAA3-A0B5-4103-94DF-19D2ECD49B08}"/>
          </ac:picMkLst>
        </pc:picChg>
      </pc:sldChg>
      <pc:sldChg chg="addSp delSp modSp new mod">
        <pc:chgData name="仁園 呂" userId="eef67f80-1e14-4c90-a22b-aad4575b3ef9" providerId="ADAL" clId="{9A49C251-DF4E-4AE5-B3D8-6CC2431CFFC3}" dt="2020-04-23T15:50:42.069" v="856" actId="207"/>
        <pc:sldMkLst>
          <pc:docMk/>
          <pc:sldMk cId="4068871662" sldId="388"/>
        </pc:sldMkLst>
        <pc:spChg chg="mod">
          <ac:chgData name="仁園 呂" userId="eef67f80-1e14-4c90-a22b-aad4575b3ef9" providerId="ADAL" clId="{9A49C251-DF4E-4AE5-B3D8-6CC2431CFFC3}" dt="2020-04-23T15:40:54.759" v="704" actId="6549"/>
          <ac:spMkLst>
            <pc:docMk/>
            <pc:sldMk cId="4068871662" sldId="388"/>
            <ac:spMk id="2" creationId="{7F34A64B-F5F2-4BF7-AF4D-670558A46552}"/>
          </ac:spMkLst>
        </pc:spChg>
        <pc:spChg chg="del">
          <ac:chgData name="仁園 呂" userId="eef67f80-1e14-4c90-a22b-aad4575b3ef9" providerId="ADAL" clId="{9A49C251-DF4E-4AE5-B3D8-6CC2431CFFC3}" dt="2020-04-23T15:41:44.795" v="705" actId="478"/>
          <ac:spMkLst>
            <pc:docMk/>
            <pc:sldMk cId="4068871662" sldId="388"/>
            <ac:spMk id="3" creationId="{9B154D8F-8CE9-4336-9D01-C189B03BE1CA}"/>
          </ac:spMkLst>
        </pc:spChg>
        <pc:spChg chg="add del mod">
          <ac:chgData name="仁園 呂" userId="eef67f80-1e14-4c90-a22b-aad4575b3ef9" providerId="ADAL" clId="{9A49C251-DF4E-4AE5-B3D8-6CC2431CFFC3}" dt="2020-04-23T15:42:36.642" v="712" actId="478"/>
          <ac:spMkLst>
            <pc:docMk/>
            <pc:sldMk cId="4068871662" sldId="388"/>
            <ac:spMk id="6" creationId="{C8E1A851-52BC-4983-BFF4-0DF8458648B9}"/>
          </ac:spMkLst>
        </pc:spChg>
        <pc:spChg chg="add mod">
          <ac:chgData name="仁園 呂" userId="eef67f80-1e14-4c90-a22b-aad4575b3ef9" providerId="ADAL" clId="{9A49C251-DF4E-4AE5-B3D8-6CC2431CFFC3}" dt="2020-04-23T15:49:08.047" v="849" actId="20577"/>
          <ac:spMkLst>
            <pc:docMk/>
            <pc:sldMk cId="4068871662" sldId="388"/>
            <ac:spMk id="8" creationId="{D2C620F3-F3C0-4238-A01C-7BF7E347938E}"/>
          </ac:spMkLst>
        </pc:spChg>
        <pc:spChg chg="add mod">
          <ac:chgData name="仁園 呂" userId="eef67f80-1e14-4c90-a22b-aad4575b3ef9" providerId="ADAL" clId="{9A49C251-DF4E-4AE5-B3D8-6CC2431CFFC3}" dt="2020-04-23T15:50:42.069" v="856" actId="207"/>
          <ac:spMkLst>
            <pc:docMk/>
            <pc:sldMk cId="4068871662" sldId="388"/>
            <ac:spMk id="10" creationId="{19157148-80A1-4ED7-8E90-257AF0C85B98}"/>
          </ac:spMkLst>
        </pc:spChg>
        <pc:picChg chg="add mod">
          <ac:chgData name="仁園 呂" userId="eef67f80-1e14-4c90-a22b-aad4575b3ef9" providerId="ADAL" clId="{9A49C251-DF4E-4AE5-B3D8-6CC2431CFFC3}" dt="2020-04-23T15:50:17.811" v="853" actId="1076"/>
          <ac:picMkLst>
            <pc:docMk/>
            <pc:sldMk cId="4068871662" sldId="388"/>
            <ac:picMk id="5" creationId="{A1FBE87D-749D-45A8-B51C-95B4EEAAE5D4}"/>
          </ac:picMkLst>
        </pc:picChg>
        <pc:picChg chg="add mod">
          <ac:chgData name="仁園 呂" userId="eef67f80-1e14-4c90-a22b-aad4575b3ef9" providerId="ADAL" clId="{9A49C251-DF4E-4AE5-B3D8-6CC2431CFFC3}" dt="2020-04-23T15:50:11.948" v="851" actId="1076"/>
          <ac:picMkLst>
            <pc:docMk/>
            <pc:sldMk cId="4068871662" sldId="388"/>
            <ac:picMk id="11" creationId="{957D0B69-642C-47D4-8EDA-296E4C9E0E46}"/>
          </ac:picMkLst>
        </pc:picChg>
      </pc:sldChg>
      <pc:sldChg chg="addSp delSp modSp new mod">
        <pc:chgData name="仁園 呂" userId="eef67f80-1e14-4c90-a22b-aad4575b3ef9" providerId="ADAL" clId="{9A49C251-DF4E-4AE5-B3D8-6CC2431CFFC3}" dt="2020-04-23T15:54:48.011" v="866" actId="1076"/>
        <pc:sldMkLst>
          <pc:docMk/>
          <pc:sldMk cId="50943526" sldId="389"/>
        </pc:sldMkLst>
        <pc:spChg chg="mod">
          <ac:chgData name="仁園 呂" userId="eef67f80-1e14-4c90-a22b-aad4575b3ef9" providerId="ADAL" clId="{9A49C251-DF4E-4AE5-B3D8-6CC2431CFFC3}" dt="2020-04-23T15:52:46.424" v="863" actId="20577"/>
          <ac:spMkLst>
            <pc:docMk/>
            <pc:sldMk cId="50943526" sldId="389"/>
            <ac:spMk id="2" creationId="{FA1620DE-FB40-41BE-829C-4118BE2AAE4C}"/>
          </ac:spMkLst>
        </pc:spChg>
        <pc:spChg chg="del mod">
          <ac:chgData name="仁園 呂" userId="eef67f80-1e14-4c90-a22b-aad4575b3ef9" providerId="ADAL" clId="{9A49C251-DF4E-4AE5-B3D8-6CC2431CFFC3}" dt="2020-04-23T15:52:32.630" v="860" actId="478"/>
          <ac:spMkLst>
            <pc:docMk/>
            <pc:sldMk cId="50943526" sldId="389"/>
            <ac:spMk id="3" creationId="{8033A1DD-D1ED-4282-9D51-ED371D2C8E89}"/>
          </ac:spMkLst>
        </pc:spChg>
        <pc:picChg chg="add mod">
          <ac:chgData name="仁園 呂" userId="eef67f80-1e14-4c90-a22b-aad4575b3ef9" providerId="ADAL" clId="{9A49C251-DF4E-4AE5-B3D8-6CC2431CFFC3}" dt="2020-04-23T15:52:50.875" v="864" actId="1076"/>
          <ac:picMkLst>
            <pc:docMk/>
            <pc:sldMk cId="50943526" sldId="389"/>
            <ac:picMk id="6" creationId="{F7A41AAE-03EA-4B62-A9B1-D5A554AC6F6D}"/>
          </ac:picMkLst>
        </pc:picChg>
        <pc:picChg chg="add mod">
          <ac:chgData name="仁園 呂" userId="eef67f80-1e14-4c90-a22b-aad4575b3ef9" providerId="ADAL" clId="{9A49C251-DF4E-4AE5-B3D8-6CC2431CFFC3}" dt="2020-04-23T15:54:48.011" v="866" actId="1076"/>
          <ac:picMkLst>
            <pc:docMk/>
            <pc:sldMk cId="50943526" sldId="389"/>
            <ac:picMk id="7" creationId="{2ED08D52-329A-4232-9F59-3E7F2145016B}"/>
          </ac:picMkLst>
        </pc:picChg>
      </pc:sldChg>
      <pc:sldChg chg="addSp delSp modSp new mod ord">
        <pc:chgData name="仁園 呂" userId="eef67f80-1e14-4c90-a22b-aad4575b3ef9" providerId="ADAL" clId="{9A49C251-DF4E-4AE5-B3D8-6CC2431CFFC3}" dt="2020-04-23T16:14:50.631" v="1014" actId="20577"/>
        <pc:sldMkLst>
          <pc:docMk/>
          <pc:sldMk cId="1510652361" sldId="390"/>
        </pc:sldMkLst>
        <pc:spChg chg="mod">
          <ac:chgData name="仁園 呂" userId="eef67f80-1e14-4c90-a22b-aad4575b3ef9" providerId="ADAL" clId="{9A49C251-DF4E-4AE5-B3D8-6CC2431CFFC3}" dt="2020-04-23T16:12:17.275" v="977"/>
          <ac:spMkLst>
            <pc:docMk/>
            <pc:sldMk cId="1510652361" sldId="390"/>
            <ac:spMk id="2" creationId="{72DFDC9A-E1E8-4D07-8F7F-02AF399FC947}"/>
          </ac:spMkLst>
        </pc:spChg>
        <pc:spChg chg="del mod">
          <ac:chgData name="仁園 呂" userId="eef67f80-1e14-4c90-a22b-aad4575b3ef9" providerId="ADAL" clId="{9A49C251-DF4E-4AE5-B3D8-6CC2431CFFC3}" dt="2020-04-23T16:12:51.537" v="999" actId="478"/>
          <ac:spMkLst>
            <pc:docMk/>
            <pc:sldMk cId="1510652361" sldId="390"/>
            <ac:spMk id="3" creationId="{FB6D39EF-C928-4381-A327-917B42FB8E15}"/>
          </ac:spMkLst>
        </pc:spChg>
        <pc:spChg chg="add mod">
          <ac:chgData name="仁園 呂" userId="eef67f80-1e14-4c90-a22b-aad4575b3ef9" providerId="ADAL" clId="{9A49C251-DF4E-4AE5-B3D8-6CC2431CFFC3}" dt="2020-04-23T16:14:50.631" v="1014" actId="20577"/>
          <ac:spMkLst>
            <pc:docMk/>
            <pc:sldMk cId="1510652361" sldId="390"/>
            <ac:spMk id="6" creationId="{BBABF94B-1099-4F81-8857-424A1A2B5A0F}"/>
          </ac:spMkLst>
        </pc:spChg>
        <pc:spChg chg="add mod">
          <ac:chgData name="仁園 呂" userId="eef67f80-1e14-4c90-a22b-aad4575b3ef9" providerId="ADAL" clId="{9A49C251-DF4E-4AE5-B3D8-6CC2431CFFC3}" dt="2020-04-23T16:14:41.671" v="1011" actId="20577"/>
          <ac:spMkLst>
            <pc:docMk/>
            <pc:sldMk cId="1510652361" sldId="390"/>
            <ac:spMk id="8" creationId="{70731C15-ACFB-4C0A-8E60-F403EE297593}"/>
          </ac:spMkLst>
        </pc:spChg>
      </pc:sldChg>
      <pc:sldChg chg="addSp modSp new mod">
        <pc:chgData name="仁園 呂" userId="eef67f80-1e14-4c90-a22b-aad4575b3ef9" providerId="ADAL" clId="{9A49C251-DF4E-4AE5-B3D8-6CC2431CFFC3}" dt="2020-04-23T16:34:46.568" v="1064" actId="1076"/>
        <pc:sldMkLst>
          <pc:docMk/>
          <pc:sldMk cId="3302764405" sldId="391"/>
        </pc:sldMkLst>
        <pc:spChg chg="mod">
          <ac:chgData name="仁園 呂" userId="eef67f80-1e14-4c90-a22b-aad4575b3ef9" providerId="ADAL" clId="{9A49C251-DF4E-4AE5-B3D8-6CC2431CFFC3}" dt="2020-04-23T16:23:45.672" v="1045" actId="20577"/>
          <ac:spMkLst>
            <pc:docMk/>
            <pc:sldMk cId="3302764405" sldId="391"/>
            <ac:spMk id="2" creationId="{62486EF6-7C8D-44C3-A0C9-AE08FBC5C78B}"/>
          </ac:spMkLst>
        </pc:spChg>
        <pc:spChg chg="mod">
          <ac:chgData name="仁園 呂" userId="eef67f80-1e14-4c90-a22b-aad4575b3ef9" providerId="ADAL" clId="{9A49C251-DF4E-4AE5-B3D8-6CC2431CFFC3}" dt="2020-04-23T16:25:50.977" v="1054" actId="207"/>
          <ac:spMkLst>
            <pc:docMk/>
            <pc:sldMk cId="3302764405" sldId="391"/>
            <ac:spMk id="3" creationId="{ACAEF992-8E6C-4DD5-9157-54BBF85B4E02}"/>
          </ac:spMkLst>
        </pc:spChg>
        <pc:picChg chg="add mod">
          <ac:chgData name="仁園 呂" userId="eef67f80-1e14-4c90-a22b-aad4575b3ef9" providerId="ADAL" clId="{9A49C251-DF4E-4AE5-B3D8-6CC2431CFFC3}" dt="2020-04-23T16:34:43.856" v="1063" actId="1076"/>
          <ac:picMkLst>
            <pc:docMk/>
            <pc:sldMk cId="3302764405" sldId="391"/>
            <ac:picMk id="5" creationId="{8F158CB8-E8B4-4D64-AB00-03F4062309AF}"/>
          </ac:picMkLst>
        </pc:picChg>
        <pc:picChg chg="add mod">
          <ac:chgData name="仁園 呂" userId="eef67f80-1e14-4c90-a22b-aad4575b3ef9" providerId="ADAL" clId="{9A49C251-DF4E-4AE5-B3D8-6CC2431CFFC3}" dt="2020-04-23T16:34:46.568" v="1064" actId="1076"/>
          <ac:picMkLst>
            <pc:docMk/>
            <pc:sldMk cId="3302764405" sldId="391"/>
            <ac:picMk id="6" creationId="{7566FC9A-984E-4B7B-A585-ACA5BDDC24EC}"/>
          </ac:picMkLst>
        </pc:picChg>
      </pc:sldChg>
      <pc:sldChg chg="addSp delSp modSp new mod">
        <pc:chgData name="仁園 呂" userId="eef67f80-1e14-4c90-a22b-aad4575b3ef9" providerId="ADAL" clId="{9A49C251-DF4E-4AE5-B3D8-6CC2431CFFC3}" dt="2020-04-23T17:08:33.260" v="1750" actId="692"/>
        <pc:sldMkLst>
          <pc:docMk/>
          <pc:sldMk cId="1111513655" sldId="392"/>
        </pc:sldMkLst>
        <pc:spChg chg="mod">
          <ac:chgData name="仁園 呂" userId="eef67f80-1e14-4c90-a22b-aad4575b3ef9" providerId="ADAL" clId="{9A49C251-DF4E-4AE5-B3D8-6CC2431CFFC3}" dt="2020-04-23T16:45:06.479" v="1241" actId="14100"/>
          <ac:spMkLst>
            <pc:docMk/>
            <pc:sldMk cId="1111513655" sldId="392"/>
            <ac:spMk id="2" creationId="{5AC2DC00-AFD0-48AA-9313-03107BFB6995}"/>
          </ac:spMkLst>
        </pc:spChg>
        <pc:spChg chg="add del">
          <ac:chgData name="仁園 呂" userId="eef67f80-1e14-4c90-a22b-aad4575b3ef9" providerId="ADAL" clId="{9A49C251-DF4E-4AE5-B3D8-6CC2431CFFC3}" dt="2020-04-23T16:40:25.243" v="1067" actId="478"/>
          <ac:spMkLst>
            <pc:docMk/>
            <pc:sldMk cId="1111513655" sldId="392"/>
            <ac:spMk id="3" creationId="{0C1B9E9E-18F0-4EF8-95F2-7FDFF0079B77}"/>
          </ac:spMkLst>
        </pc:spChg>
        <pc:spChg chg="add del mod">
          <ac:chgData name="仁園 呂" userId="eef67f80-1e14-4c90-a22b-aad4575b3ef9" providerId="ADAL" clId="{9A49C251-DF4E-4AE5-B3D8-6CC2431CFFC3}" dt="2020-04-23T16:40:21.993" v="1066"/>
          <ac:spMkLst>
            <pc:docMk/>
            <pc:sldMk cId="1111513655" sldId="392"/>
            <ac:spMk id="5" creationId="{C0763FDF-02DC-4383-B71D-8D54227C9633}"/>
          </ac:spMkLst>
        </pc:spChg>
        <pc:spChg chg="add mod">
          <ac:chgData name="仁園 呂" userId="eef67f80-1e14-4c90-a22b-aad4575b3ef9" providerId="ADAL" clId="{9A49C251-DF4E-4AE5-B3D8-6CC2431CFFC3}" dt="2020-04-23T16:45:50.694" v="1261" actId="20577"/>
          <ac:spMkLst>
            <pc:docMk/>
            <pc:sldMk cId="1111513655" sldId="392"/>
            <ac:spMk id="7" creationId="{B8533C35-CB46-4114-B8B4-A5ADFB60D5C5}"/>
          </ac:spMkLst>
        </pc:spChg>
        <pc:spChg chg="add mod">
          <ac:chgData name="仁園 呂" userId="eef67f80-1e14-4c90-a22b-aad4575b3ef9" providerId="ADAL" clId="{9A49C251-DF4E-4AE5-B3D8-6CC2431CFFC3}" dt="2020-04-23T17:08:33.260" v="1750" actId="692"/>
          <ac:spMkLst>
            <pc:docMk/>
            <pc:sldMk cId="1111513655" sldId="392"/>
            <ac:spMk id="9" creationId="{56A8ABEB-B983-4F1D-B411-0BE51D24E56A}"/>
          </ac:spMkLst>
        </pc:spChg>
        <pc:spChg chg="add mod">
          <ac:chgData name="仁園 呂" userId="eef67f80-1e14-4c90-a22b-aad4575b3ef9" providerId="ADAL" clId="{9A49C251-DF4E-4AE5-B3D8-6CC2431CFFC3}" dt="2020-04-23T17:08:33.260" v="1750" actId="692"/>
          <ac:spMkLst>
            <pc:docMk/>
            <pc:sldMk cId="1111513655" sldId="392"/>
            <ac:spMk id="12" creationId="{F37CE399-5970-4EB5-B802-3E74CD80FEE3}"/>
          </ac:spMkLst>
        </pc:spChg>
        <pc:spChg chg="add mod">
          <ac:chgData name="仁園 呂" userId="eef67f80-1e14-4c90-a22b-aad4575b3ef9" providerId="ADAL" clId="{9A49C251-DF4E-4AE5-B3D8-6CC2431CFFC3}" dt="2020-04-23T17:08:33.260" v="1750" actId="692"/>
          <ac:spMkLst>
            <pc:docMk/>
            <pc:sldMk cId="1111513655" sldId="392"/>
            <ac:spMk id="13" creationId="{62A64E42-88DF-44F5-B6CC-BEA8DA96094B}"/>
          </ac:spMkLst>
        </pc:spChg>
        <pc:spChg chg="add del">
          <ac:chgData name="仁園 呂" userId="eef67f80-1e14-4c90-a22b-aad4575b3ef9" providerId="ADAL" clId="{9A49C251-DF4E-4AE5-B3D8-6CC2431CFFC3}" dt="2020-04-23T17:06:14.985" v="1720"/>
          <ac:spMkLst>
            <pc:docMk/>
            <pc:sldMk cId="1111513655" sldId="392"/>
            <ac:spMk id="14" creationId="{5EA55BB1-DB38-421E-99B5-8C489E5E1EB1}"/>
          </ac:spMkLst>
        </pc:spChg>
        <pc:grpChg chg="add mod">
          <ac:chgData name="仁園 呂" userId="eef67f80-1e14-4c90-a22b-aad4575b3ef9" providerId="ADAL" clId="{9A49C251-DF4E-4AE5-B3D8-6CC2431CFFC3}" dt="2020-04-23T17:08:22.188" v="1749" actId="14100"/>
          <ac:grpSpMkLst>
            <pc:docMk/>
            <pc:sldMk cId="1111513655" sldId="392"/>
            <ac:grpSpMk id="15" creationId="{782CEA6A-08F8-428B-ABFC-17F2CB5B4B67}"/>
          </ac:grpSpMkLst>
        </pc:grpChg>
        <pc:picChg chg="add del mod">
          <ac:chgData name="仁園 呂" userId="eef67f80-1e14-4c90-a22b-aad4575b3ef9" providerId="ADAL" clId="{9A49C251-DF4E-4AE5-B3D8-6CC2431CFFC3}" dt="2020-04-23T16:56:54.653" v="1308" actId="21"/>
          <ac:picMkLst>
            <pc:docMk/>
            <pc:sldMk cId="1111513655" sldId="392"/>
            <ac:picMk id="10" creationId="{07F0238C-D858-474F-A29A-5D561151A70F}"/>
          </ac:picMkLst>
        </pc:picChg>
      </pc:sldChg>
      <pc:sldChg chg="addSp delSp modSp new mod">
        <pc:chgData name="仁園 呂" userId="eef67f80-1e14-4c90-a22b-aad4575b3ef9" providerId="ADAL" clId="{9A49C251-DF4E-4AE5-B3D8-6CC2431CFFC3}" dt="2020-04-23T17:18:21.021" v="2177" actId="1076"/>
        <pc:sldMkLst>
          <pc:docMk/>
          <pc:sldMk cId="1874644499" sldId="393"/>
        </pc:sldMkLst>
        <pc:spChg chg="del">
          <ac:chgData name="仁園 呂" userId="eef67f80-1e14-4c90-a22b-aad4575b3ef9" providerId="ADAL" clId="{9A49C251-DF4E-4AE5-B3D8-6CC2431CFFC3}" dt="2020-04-23T17:09:12.827" v="1752" actId="478"/>
          <ac:spMkLst>
            <pc:docMk/>
            <pc:sldMk cId="1874644499" sldId="393"/>
            <ac:spMk id="3" creationId="{81119015-CA7F-4C1C-A89A-06F81046C789}"/>
          </ac:spMkLst>
        </pc:spChg>
        <pc:spChg chg="add mod">
          <ac:chgData name="仁園 呂" userId="eef67f80-1e14-4c90-a22b-aad4575b3ef9" providerId="ADAL" clId="{9A49C251-DF4E-4AE5-B3D8-6CC2431CFFC3}" dt="2020-04-23T17:18:21.021" v="2177" actId="1076"/>
          <ac:spMkLst>
            <pc:docMk/>
            <pc:sldMk cId="1874644499" sldId="393"/>
            <ac:spMk id="5" creationId="{0CF81997-4B63-4437-BE20-7E3806F8F36C}"/>
          </ac:spMkLst>
        </pc:spChg>
      </pc:sldChg>
      <pc:sldChg chg="new">
        <pc:chgData name="仁園 呂" userId="eef67f80-1e14-4c90-a22b-aad4575b3ef9" providerId="ADAL" clId="{9A49C251-DF4E-4AE5-B3D8-6CC2431CFFC3}" dt="2020-04-23T17:16:29.206" v="2163" actId="680"/>
        <pc:sldMkLst>
          <pc:docMk/>
          <pc:sldMk cId="1828706809" sldId="394"/>
        </pc:sldMkLst>
      </pc:sldChg>
      <pc:sldChg chg="addSp delSp modSp new mod modClrScheme chgLayout">
        <pc:chgData name="仁園 呂" userId="eef67f80-1e14-4c90-a22b-aad4575b3ef9" providerId="ADAL" clId="{9A49C251-DF4E-4AE5-B3D8-6CC2431CFFC3}" dt="2020-04-23T17:33:21.514" v="2674" actId="1076"/>
        <pc:sldMkLst>
          <pc:docMk/>
          <pc:sldMk cId="4005986343" sldId="395"/>
        </pc:sldMkLst>
        <pc:spChg chg="add del">
          <ac:chgData name="仁園 呂" userId="eef67f80-1e14-4c90-a22b-aad4575b3ef9" providerId="ADAL" clId="{9A49C251-DF4E-4AE5-B3D8-6CC2431CFFC3}" dt="2020-04-23T17:29:29.528" v="2610" actId="26606"/>
          <ac:spMkLst>
            <pc:docMk/>
            <pc:sldMk cId="4005986343" sldId="395"/>
            <ac:spMk id="2" creationId="{54DE1911-C3D4-4FFA-B70B-0A400650F108}"/>
          </ac:spMkLst>
        </pc:spChg>
        <pc:spChg chg="mod">
          <ac:chgData name="仁園 呂" userId="eef67f80-1e14-4c90-a22b-aad4575b3ef9" providerId="ADAL" clId="{9A49C251-DF4E-4AE5-B3D8-6CC2431CFFC3}" dt="2020-04-23T17:29:29.528" v="2610" actId="26606"/>
          <ac:spMkLst>
            <pc:docMk/>
            <pc:sldMk cId="4005986343" sldId="395"/>
            <ac:spMk id="3" creationId="{D957E37F-960F-4787-A529-DC68E6BDD9D9}"/>
          </ac:spMkLst>
        </pc:spChg>
        <pc:spChg chg="mod">
          <ac:chgData name="仁園 呂" userId="eef67f80-1e14-4c90-a22b-aad4575b3ef9" providerId="ADAL" clId="{9A49C251-DF4E-4AE5-B3D8-6CC2431CFFC3}" dt="2020-04-23T17:29:29.528" v="2610" actId="26606"/>
          <ac:spMkLst>
            <pc:docMk/>
            <pc:sldMk cId="4005986343" sldId="395"/>
            <ac:spMk id="4" creationId="{ABFAFD16-DB87-46DF-9F3A-92CE8A54AAF9}"/>
          </ac:spMkLst>
        </pc:spChg>
        <pc:spChg chg="add mod">
          <ac:chgData name="仁園 呂" userId="eef67f80-1e14-4c90-a22b-aad4575b3ef9" providerId="ADAL" clId="{9A49C251-DF4E-4AE5-B3D8-6CC2431CFFC3}" dt="2020-04-23T17:33:21.514" v="2674" actId="1076"/>
          <ac:spMkLst>
            <pc:docMk/>
            <pc:sldMk cId="4005986343" sldId="395"/>
            <ac:spMk id="8" creationId="{0ED31D08-06AA-4A27-A998-0757FF7C6E6E}"/>
          </ac:spMkLst>
        </pc:spChg>
        <pc:spChg chg="add del mod">
          <ac:chgData name="仁園 呂" userId="eef67f80-1e14-4c90-a22b-aad4575b3ef9" providerId="ADAL" clId="{9A49C251-DF4E-4AE5-B3D8-6CC2431CFFC3}" dt="2020-04-23T17:29:29.528" v="2610" actId="26606"/>
          <ac:spMkLst>
            <pc:docMk/>
            <pc:sldMk cId="4005986343" sldId="395"/>
            <ac:spMk id="10" creationId="{94A223DD-ECF8-4D1E-B48A-116D500BC93C}"/>
          </ac:spMkLst>
        </pc:spChg>
        <pc:picChg chg="add mod ord">
          <ac:chgData name="仁園 呂" userId="eef67f80-1e14-4c90-a22b-aad4575b3ef9" providerId="ADAL" clId="{9A49C251-DF4E-4AE5-B3D8-6CC2431CFFC3}" dt="2020-04-23T17:33:12.507" v="2673" actId="1076"/>
          <ac:picMkLst>
            <pc:docMk/>
            <pc:sldMk cId="4005986343" sldId="395"/>
            <ac:picMk id="5" creationId="{DC93DD7B-7876-499B-AFE0-0DCB6E423AF2}"/>
          </ac:picMkLst>
        </pc:picChg>
      </pc:sldChg>
      <pc:sldChg chg="new">
        <pc:chgData name="仁園 呂" userId="eef67f80-1e14-4c90-a22b-aad4575b3ef9" providerId="ADAL" clId="{9A49C251-DF4E-4AE5-B3D8-6CC2431CFFC3}" dt="2020-04-23T17:55:35.038" v="2742" actId="680"/>
        <pc:sldMkLst>
          <pc:docMk/>
          <pc:sldMk cId="1339381742" sldId="396"/>
        </pc:sldMkLst>
      </pc:sldChg>
    </pc:docChg>
  </pc:docChgLst>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4" Type="http://schemas.openxmlformats.org/officeDocument/2006/relationships/image" Target="../media/image15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2020/4/24</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22.526"/>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32.286"/>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2020/4/24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2020/4/24</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2020/4/24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2020/4/24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2020/4/24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2020/4/24</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2020/4/24</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2020/4/24</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2020/4/24</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2020/4/24</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2020/4/24</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2020/4/24</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2020/4/24</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151.png"/><Relationship Id="rId7" Type="http://schemas.openxmlformats.org/officeDocument/2006/relationships/image" Target="../media/image14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11" Type="http://schemas.openxmlformats.org/officeDocument/2006/relationships/image" Target="../media/image150.wmf"/><Relationship Id="rId5" Type="http://schemas.openxmlformats.org/officeDocument/2006/relationships/image" Target="../media/image147.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49.wmf"/></Relationships>
</file>

<file path=ppt/slides/_rels/slide10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58.wmf"/><Relationship Id="rId5" Type="http://schemas.openxmlformats.org/officeDocument/2006/relationships/oleObject" Target="../embeddings/oleObject25.bin"/><Relationship Id="rId4" Type="http://schemas.openxmlformats.org/officeDocument/2006/relationships/image" Target="../media/image157.wmf"/></Relationships>
</file>

<file path=ppt/slides/_rels/slide112.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61.wmf"/><Relationship Id="rId5" Type="http://schemas.openxmlformats.org/officeDocument/2006/relationships/oleObject" Target="../embeddings/oleObject28.bin"/><Relationship Id="rId4" Type="http://schemas.openxmlformats.org/officeDocument/2006/relationships/image" Target="../media/image160.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64.wmf"/></Relationships>
</file>

<file path=ppt/slides/_rels/slide11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75.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2.bin"/><Relationship Id="rId5" Type="http://schemas.openxmlformats.org/officeDocument/2006/relationships/image" Target="../media/image174.wmf"/><Relationship Id="rId4" Type="http://schemas.openxmlformats.org/officeDocument/2006/relationships/oleObject" Target="../embeddings/oleObject31.bin"/></Relationships>
</file>

<file path=ppt/slides/_rels/slide12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5.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youtu.be/8fqkQRjcR1M" TargetMode="External"/><Relationship Id="rId2" Type="http://schemas.openxmlformats.org/officeDocument/2006/relationships/hyperlink" Target="http://www.math.ubc.ca/~feldman/m302/binomial.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5.wmf"/><Relationship Id="rId5" Type="http://schemas.openxmlformats.org/officeDocument/2006/relationships/oleObject" Target="../embeddings/oleObject2.bin"/><Relationship Id="rId4" Type="http://schemas.openxmlformats.org/officeDocument/2006/relationships/image" Target="../media/image44.wmf"/></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1.wmf"/><Relationship Id="rId5" Type="http://schemas.openxmlformats.org/officeDocument/2006/relationships/oleObject" Target="../embeddings/oleObject4.bin"/><Relationship Id="rId4" Type="http://schemas.openxmlformats.org/officeDocument/2006/relationships/image" Target="../media/image50.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0.wmf"/><Relationship Id="rId5" Type="http://schemas.openxmlformats.org/officeDocument/2006/relationships/oleObject" Target="../embeddings/oleObject7.bin"/><Relationship Id="rId4" Type="http://schemas.openxmlformats.org/officeDocument/2006/relationships/image" Target="../media/image59.wmf"/></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2.wmf"/></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7.wmf"/><Relationship Id="rId5" Type="http://schemas.openxmlformats.org/officeDocument/2006/relationships/oleObject" Target="../embeddings/oleObject10.bin"/><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3.png"/><Relationship Id="rId4" Type="http://schemas.openxmlformats.org/officeDocument/2006/relationships/image" Target="../media/image72.wmf"/></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80.png"/><Relationship Id="rId4" Type="http://schemas.openxmlformats.org/officeDocument/2006/relationships/image" Target="../media/image79.wmf"/></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4.wmf"/><Relationship Id="rId5" Type="http://schemas.openxmlformats.org/officeDocument/2006/relationships/oleObject" Target="../embeddings/oleObject14.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16.bin"/></Relationships>
</file>

<file path=ppt/slides/_rels/slide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99.png"/><Relationship Id="rId4" Type="http://schemas.openxmlformats.org/officeDocument/2006/relationships/image" Target="../media/image98.wmf"/></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133.wmf"/><Relationship Id="rId4" Type="http://schemas.openxmlformats.org/officeDocument/2006/relationships/oleObject" Target="../embeddings/oleObject18.bin"/></Relationships>
</file>

<file path=ppt/slides/_rels/slide9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100</a:t>
            </a:fld>
            <a:endParaRPr lang="zh-TW" altLang="en-US"/>
          </a:p>
        </p:txBody>
      </p:sp>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8067" name="Picture 3"/>
          <p:cNvPicPr>
            <a:picLocks noGrp="1" noChangeAspect="1" noChangeArrowheads="1"/>
          </p:cNvPicPr>
          <p:nvPr>
            <p:ph idx="1"/>
          </p:nvPr>
        </p:nvPicPr>
        <p:blipFill>
          <a:blip r:embed="rId2" cstate="print"/>
          <a:srcRect/>
          <a:stretch>
            <a:fillRect/>
          </a:stretch>
        </p:blipFill>
        <p:spPr bwMode="auto">
          <a:xfrm>
            <a:off x="1763688" y="908720"/>
            <a:ext cx="5567659" cy="58396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101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412776"/>
            <a:ext cx="8496300" cy="303234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102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103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104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105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106</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11266"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11267"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11268"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11269"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0" y="1628800"/>
            <a:ext cx="8496300" cy="286134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107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108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437253" y="1556792"/>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109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spTree>
    <p:extLst>
      <p:ext uri="{BB962C8B-B14F-4D97-AF65-F5344CB8AC3E}">
        <p14:creationId xmlns:p14="http://schemas.microsoft.com/office/powerpoint/2010/main" val="2242028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伽瑪和指數分布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110</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65907" y="1484783"/>
            <a:ext cx="8138541" cy="1562100"/>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465585" y="3451076"/>
            <a:ext cx="8138541" cy="15621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111</a:t>
            </a:fld>
            <a:endParaRPr lang="zh-TW" altLang="en-US"/>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12290"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12291"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12292"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112</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13314"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13315"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13316"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β</a:t>
            </a:r>
            <a:r>
              <a:rPr lang="zh-TW" altLang="en-US" dirty="0"/>
              <a:t> 稱為在</a:t>
            </a:r>
            <a:r>
              <a:rPr lang="zh-TW" altLang="en-US" b="1" dirty="0"/>
              <a:t>失效之間的平均時間</a:t>
            </a:r>
            <a:r>
              <a:rPr lang="en-US" altLang="zh-TW" b="1" dirty="0"/>
              <a:t>(mean time between failures)</a:t>
            </a:r>
            <a:r>
              <a:rPr lang="zh-TW" altLang="en-US" dirty="0"/>
              <a:t>。</a:t>
            </a:r>
          </a:p>
        </p:txBody>
      </p:sp>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113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114</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伽瑪分布的重要性在於下列事實：它定義了一個群組，其他分布只是這個群組中的特例。但伽瑪本身在等待時間和可靠度理論中具有重要的應用。指數分布描述直到一個卜瓦松事件出現的時間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115</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14338"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116</a:t>
            </a:fld>
            <a:endParaRPr lang="zh-TW" altLang="en-US"/>
          </a:p>
        </p:txBody>
      </p:sp>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117</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396180" y="1412776"/>
            <a:ext cx="8496300" cy="396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118</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060848"/>
            <a:ext cx="8496300" cy="255420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323528" y="1412776"/>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119</a:t>
            </a:fld>
            <a:endParaRPr lang="zh-TW" altLang="en-US"/>
          </a:p>
        </p:txBody>
      </p:sp>
      <p:pic>
        <p:nvPicPr>
          <p:cNvPr id="7" name="Picture 3"/>
          <p:cNvPicPr>
            <a:picLocks noChangeAspect="1" noChangeArrowheads="1"/>
          </p:cNvPicPr>
          <p:nvPr/>
        </p:nvPicPr>
        <p:blipFill>
          <a:blip r:embed="rId2" cstate="print"/>
          <a:srcRect t="46503"/>
          <a:stretch>
            <a:fillRect/>
          </a:stretch>
        </p:blipFill>
        <p:spPr bwMode="auto">
          <a:xfrm>
            <a:off x="323528" y="3573016"/>
            <a:ext cx="8496300" cy="248516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spTree>
    <p:extLst>
      <p:ext uri="{BB962C8B-B14F-4D97-AF65-F5344CB8AC3E}">
        <p14:creationId xmlns:p14="http://schemas.microsoft.com/office/powerpoint/2010/main" val="37110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120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121</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122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123</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3356992"/>
            <a:ext cx="7992000" cy="2830181"/>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15362"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15363"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611560" y="1484784"/>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124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4968552"/>
          </a:xfrm>
        </p:spPr>
        <p:txBody>
          <a:bodyPr/>
          <a:lstStyle/>
          <a:p>
            <a:r>
              <a:rPr lang="zh-TW" altLang="en-US" dirty="0"/>
              <a:t>在 </a:t>
            </a:r>
            <a:r>
              <a:rPr lang="en-US" altLang="zh-TW" i="1" dirty="0"/>
              <a:t>n </a:t>
            </a:r>
            <a:r>
              <a:rPr lang="zh-TW" altLang="en-US" dirty="0"/>
              <a:t>次柏努利試驗</a:t>
            </a:r>
            <a:r>
              <a:rPr lang="en-US" altLang="zh-TW" dirty="0"/>
              <a:t>(Bernoulli try)</a:t>
            </a:r>
            <a:r>
              <a:rPr lang="zh-TW" altLang="en-US" dirty="0"/>
              <a:t>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pPr lvl="2"/>
            <a:r>
              <a:rPr lang="zh-TW" altLang="en-US" dirty="0"/>
              <a:t>於其中</a:t>
            </a:r>
            <a:r>
              <a:rPr lang="en-US" altLang="zh-TW" dirty="0"/>
              <a:t>【</a:t>
            </a:r>
            <a:r>
              <a:rPr lang="zh-TW" altLang="en-US" dirty="0"/>
              <a:t>試驗的次數</a:t>
            </a:r>
            <a:r>
              <a:rPr lang="en-US" altLang="zh-TW" dirty="0"/>
              <a:t>= n】</a:t>
            </a:r>
            <a:r>
              <a:rPr lang="zh-TW" altLang="en-US" dirty="0"/>
              <a:t>，</a:t>
            </a:r>
            <a:endParaRPr lang="en-US" altLang="zh-TW" dirty="0"/>
          </a:p>
          <a:p>
            <a:pPr lvl="2"/>
            <a:r>
              <a:rPr lang="en-US" altLang="zh-TW" dirty="0"/>
              <a:t>【</a:t>
            </a:r>
            <a:r>
              <a:rPr lang="zh-TW" altLang="en-US" dirty="0"/>
              <a:t>單次成功的機率</a:t>
            </a:r>
            <a:r>
              <a:rPr lang="en-US" altLang="zh-TW" dirty="0"/>
              <a:t>= p】 </a:t>
            </a:r>
            <a:r>
              <a:rPr lang="zh-TW" altLang="en-US" dirty="0"/>
              <a:t>。</a:t>
            </a:r>
            <a:endParaRPr lang="en-US" altLang="zh-TW" dirty="0"/>
          </a:p>
          <a:p>
            <a:pPr lvl="2"/>
            <a:r>
              <a:rPr lang="en-US" altLang="zh-TW" i="1" dirty="0"/>
              <a:t>x = {0,1,2,…., n }</a:t>
            </a:r>
            <a:endParaRPr lang="zh-TW" altLang="en-US" dirty="0"/>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xmlns="">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xmlns="">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物件 8"/>
              <p:cNvSpPr txBox="1"/>
              <p:nvPr/>
            </p:nvSpPr>
            <p:spPr bwMode="auto">
              <a:xfrm>
                <a:off x="3492501" y="4805502"/>
                <a:ext cx="4032522" cy="480676"/>
              </a:xfrm>
              <a:prstGeom prst="rect">
                <a:avLst/>
              </a:prstGeom>
              <a:noFill/>
            </p:spPr>
            <p:txBody>
              <a:bodyPr>
                <a:normAutofit/>
              </a:bodyPr>
              <a:lstStyle/>
              <a:p>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xmlns="">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a:xfrm>
            <a:off x="0" y="44624"/>
            <a:ext cx="9144000" cy="914400"/>
          </a:xfrm>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mc:AlternateContent xmlns:mc="http://schemas.openxmlformats.org/markup-compatibility/2006" xmlns:a14="http://schemas.microsoft.com/office/drawing/2010/main">
        <mc:Choice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xmlns="">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r>
              <a:rPr lang="zh-TW" altLang="en-US" dirty="0"/>
              <a:t>在 </a:t>
            </a:r>
            <a:r>
              <a:rPr lang="en-US" altLang="zh-TW" dirty="0"/>
              <a:t>python </a:t>
            </a:r>
            <a:r>
              <a:rPr lang="zh-TW" altLang="en-US" dirty="0"/>
              <a:t>中計算 </a:t>
            </a:r>
            <a:r>
              <a:rPr lang="en-US" altLang="zh-TW" dirty="0" err="1"/>
              <a:t>binom</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5" name="圖片 4">
            <a:extLst>
              <a:ext uri="{FF2B5EF4-FFF2-40B4-BE49-F238E27FC236}">
                <a16:creationId xmlns:a16="http://schemas.microsoft.com/office/drawing/2014/main" id="{C9DCD1E1-31CF-4267-82B9-ABEF651ABA31}"/>
              </a:ext>
            </a:extLst>
          </p:cNvPr>
          <p:cNvPicPr>
            <a:picLocks noChangeAspect="1"/>
          </p:cNvPicPr>
          <p:nvPr/>
        </p:nvPicPr>
        <p:blipFill>
          <a:blip r:embed="rId2"/>
          <a:stretch>
            <a:fillRect/>
          </a:stretch>
        </p:blipFill>
        <p:spPr>
          <a:xfrm>
            <a:off x="539552" y="1170434"/>
            <a:ext cx="7058025" cy="2571750"/>
          </a:xfrm>
          <a:prstGeom prst="rect">
            <a:avLst/>
          </a:prstGeom>
        </p:spPr>
      </p:pic>
      <p:pic>
        <p:nvPicPr>
          <p:cNvPr id="7" name="圖片 6">
            <a:extLst>
              <a:ext uri="{FF2B5EF4-FFF2-40B4-BE49-F238E27FC236}">
                <a16:creationId xmlns:a16="http://schemas.microsoft.com/office/drawing/2014/main" id="{270BEBFF-9E20-4871-BD20-7C0AC89CB573}"/>
              </a:ext>
            </a:extLst>
          </p:cNvPr>
          <p:cNvPicPr>
            <a:picLocks noChangeAspect="1"/>
          </p:cNvPicPr>
          <p:nvPr/>
        </p:nvPicPr>
        <p:blipFill>
          <a:blip r:embed="rId3"/>
          <a:stretch>
            <a:fillRect/>
          </a:stretch>
        </p:blipFill>
        <p:spPr>
          <a:xfrm>
            <a:off x="539552" y="4234697"/>
            <a:ext cx="6334125" cy="2324100"/>
          </a:xfrm>
          <a:prstGeom prst="rect">
            <a:avLst/>
          </a:prstGeom>
        </p:spPr>
      </p:pic>
    </p:spTree>
    <p:extLst>
      <p:ext uri="{BB962C8B-B14F-4D97-AF65-F5344CB8AC3E}">
        <p14:creationId xmlns:p14="http://schemas.microsoft.com/office/powerpoint/2010/main" val="40467189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40B5A-7CD6-4262-98F2-31B8D39B18EE}"/>
              </a:ext>
            </a:extLst>
          </p:cNvPr>
          <p:cNvSpPr>
            <a:spLocks noGrp="1"/>
          </p:cNvSpPr>
          <p:nvPr>
            <p:ph type="title"/>
          </p:nvPr>
        </p:nvSpPr>
        <p:spPr/>
        <p:txBody>
          <a:bodyPr/>
          <a:lstStyle/>
          <a:p>
            <a:r>
              <a:rPr lang="en-US" altLang="zh-TW" dirty="0" err="1"/>
              <a:t>binom</a:t>
            </a:r>
            <a:r>
              <a:rPr lang="en-US" altLang="zh-TW" dirty="0"/>
              <a:t>()</a:t>
            </a:r>
            <a:r>
              <a:rPr lang="zh-TW" altLang="en-US" dirty="0"/>
              <a:t> 的函數圖形</a:t>
            </a:r>
          </a:p>
        </p:txBody>
      </p:sp>
      <p:sp>
        <p:nvSpPr>
          <p:cNvPr id="4" name="投影片編號版面配置區 3">
            <a:extLst>
              <a:ext uri="{FF2B5EF4-FFF2-40B4-BE49-F238E27FC236}">
                <a16:creationId xmlns:a16="http://schemas.microsoft.com/office/drawing/2014/main" id="{89EB5F7F-850A-4195-B258-36F94E78C7C4}"/>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pic>
        <p:nvPicPr>
          <p:cNvPr id="5" name="圖片 4">
            <a:extLst>
              <a:ext uri="{FF2B5EF4-FFF2-40B4-BE49-F238E27FC236}">
                <a16:creationId xmlns:a16="http://schemas.microsoft.com/office/drawing/2014/main" id="{4628AF44-5737-4D76-8B95-611225C0B598}"/>
              </a:ext>
            </a:extLst>
          </p:cNvPr>
          <p:cNvPicPr>
            <a:picLocks noChangeAspect="1"/>
          </p:cNvPicPr>
          <p:nvPr/>
        </p:nvPicPr>
        <p:blipFill>
          <a:blip r:embed="rId2"/>
          <a:stretch>
            <a:fillRect/>
          </a:stretch>
        </p:blipFill>
        <p:spPr>
          <a:xfrm>
            <a:off x="2771800" y="1188277"/>
            <a:ext cx="3306014" cy="2728989"/>
          </a:xfrm>
          <a:prstGeom prst="rect">
            <a:avLst/>
          </a:prstGeom>
        </p:spPr>
      </p:pic>
      <p:pic>
        <p:nvPicPr>
          <p:cNvPr id="6" name="圖片 5">
            <a:extLst>
              <a:ext uri="{FF2B5EF4-FFF2-40B4-BE49-F238E27FC236}">
                <a16:creationId xmlns:a16="http://schemas.microsoft.com/office/drawing/2014/main" id="{2A6ADC8B-FC7F-406B-8BD9-74EDBBCD7C1A}"/>
              </a:ext>
            </a:extLst>
          </p:cNvPr>
          <p:cNvPicPr>
            <a:picLocks noChangeAspect="1"/>
          </p:cNvPicPr>
          <p:nvPr/>
        </p:nvPicPr>
        <p:blipFill>
          <a:blip r:embed="rId3"/>
          <a:stretch>
            <a:fillRect/>
          </a:stretch>
        </p:blipFill>
        <p:spPr>
          <a:xfrm>
            <a:off x="781382" y="4146520"/>
            <a:ext cx="3306014" cy="2568364"/>
          </a:xfrm>
          <a:prstGeom prst="rect">
            <a:avLst/>
          </a:prstGeom>
        </p:spPr>
      </p:pic>
      <p:pic>
        <p:nvPicPr>
          <p:cNvPr id="7" name="圖片 6">
            <a:extLst>
              <a:ext uri="{FF2B5EF4-FFF2-40B4-BE49-F238E27FC236}">
                <a16:creationId xmlns:a16="http://schemas.microsoft.com/office/drawing/2014/main" id="{3678BAA3-A0B5-4103-94DF-19D2ECD49B08}"/>
              </a:ext>
            </a:extLst>
          </p:cNvPr>
          <p:cNvPicPr>
            <a:picLocks noChangeAspect="1"/>
          </p:cNvPicPr>
          <p:nvPr/>
        </p:nvPicPr>
        <p:blipFill>
          <a:blip r:embed="rId4"/>
          <a:stretch>
            <a:fillRect/>
          </a:stretch>
        </p:blipFill>
        <p:spPr>
          <a:xfrm>
            <a:off x="4860032" y="4139785"/>
            <a:ext cx="3306013" cy="2535285"/>
          </a:xfrm>
          <a:prstGeom prst="rect">
            <a:avLst/>
          </a:prstGeom>
        </p:spPr>
      </p:pic>
    </p:spTree>
    <p:extLst>
      <p:ext uri="{BB962C8B-B14F-4D97-AF65-F5344CB8AC3E}">
        <p14:creationId xmlns:p14="http://schemas.microsoft.com/office/powerpoint/2010/main" val="270125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34A64B-F5F2-4BF7-AF4D-670558A46552}"/>
              </a:ext>
            </a:extLst>
          </p:cNvPr>
          <p:cNvSpPr>
            <a:spLocks noGrp="1"/>
          </p:cNvSpPr>
          <p:nvPr>
            <p:ph type="title"/>
          </p:nvPr>
        </p:nvSpPr>
        <p:spPr/>
        <p:txBody>
          <a:bodyPr/>
          <a:lstStyle/>
          <a:p>
            <a:r>
              <a:rPr lang="en-US" altLang="zh-TW" dirty="0" err="1"/>
              <a:t>scipy.stats</a:t>
            </a:r>
            <a:r>
              <a:rPr lang="en-US" altLang="zh-TW" dirty="0"/>
              <a:t> </a:t>
            </a:r>
            <a:r>
              <a:rPr lang="zh-TW" altLang="en-US" dirty="0"/>
              <a:t>中的 </a:t>
            </a:r>
            <a:r>
              <a:rPr lang="en-US" altLang="zh-TW" dirty="0" err="1"/>
              <a:t>binom</a:t>
            </a:r>
            <a:r>
              <a:rPr lang="en-US" altLang="zh-TW" dirty="0"/>
              <a:t>, </a:t>
            </a:r>
            <a:r>
              <a:rPr lang="zh-TW" altLang="en-US" dirty="0"/>
              <a:t>功能強大！</a:t>
            </a:r>
          </a:p>
        </p:txBody>
      </p:sp>
      <p:sp>
        <p:nvSpPr>
          <p:cNvPr id="4" name="投影片編號版面配置區 3">
            <a:extLst>
              <a:ext uri="{FF2B5EF4-FFF2-40B4-BE49-F238E27FC236}">
                <a16:creationId xmlns:a16="http://schemas.microsoft.com/office/drawing/2014/main" id="{D17A87F3-E552-4333-93BA-BF0F0190D6A4}"/>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pic>
        <p:nvPicPr>
          <p:cNvPr id="5" name="圖片 4">
            <a:extLst>
              <a:ext uri="{FF2B5EF4-FFF2-40B4-BE49-F238E27FC236}">
                <a16:creationId xmlns:a16="http://schemas.microsoft.com/office/drawing/2014/main" id="{A1FBE87D-749D-45A8-B51C-95B4EEAAE5D4}"/>
              </a:ext>
            </a:extLst>
          </p:cNvPr>
          <p:cNvPicPr>
            <a:picLocks noChangeAspect="1"/>
          </p:cNvPicPr>
          <p:nvPr/>
        </p:nvPicPr>
        <p:blipFill>
          <a:blip r:embed="rId2"/>
          <a:stretch>
            <a:fillRect/>
          </a:stretch>
        </p:blipFill>
        <p:spPr>
          <a:xfrm>
            <a:off x="125952" y="1134687"/>
            <a:ext cx="4324574" cy="914400"/>
          </a:xfrm>
          <a:prstGeom prst="rect">
            <a:avLst/>
          </a:prstGeom>
        </p:spPr>
      </p:pic>
      <p:sp>
        <p:nvSpPr>
          <p:cNvPr id="8" name="文字方塊 7">
            <a:extLst>
              <a:ext uri="{FF2B5EF4-FFF2-40B4-BE49-F238E27FC236}">
                <a16:creationId xmlns:a16="http://schemas.microsoft.com/office/drawing/2014/main" id="{D2C620F3-F3C0-4238-A01C-7BF7E347938E}"/>
              </a:ext>
            </a:extLst>
          </p:cNvPr>
          <p:cNvSpPr txBox="1"/>
          <p:nvPr/>
        </p:nvSpPr>
        <p:spPr>
          <a:xfrm>
            <a:off x="388616" y="2224751"/>
            <a:ext cx="3799246" cy="2308324"/>
          </a:xfrm>
          <a:prstGeom prst="rect">
            <a:avLst/>
          </a:prstGeom>
          <a:noFill/>
        </p:spPr>
        <p:txBody>
          <a:bodyPr wrap="square">
            <a:spAutoFit/>
          </a:bodyPr>
          <a:lstStyle/>
          <a:p>
            <a:pPr marL="171450" indent="-171450">
              <a:buFont typeface="Arial" panose="020B0604020202020204" pitchFamily="34" charset="0"/>
              <a:buChar char="•"/>
            </a:pPr>
            <a:r>
              <a:rPr lang="en-US" altLang="zh-TW" sz="1600" dirty="0"/>
              <a:t>Docstring:      </a:t>
            </a:r>
          </a:p>
          <a:p>
            <a:pPr marL="628650" lvl="1" indent="-171450">
              <a:buFont typeface="Arial" panose="020B0604020202020204" pitchFamily="34" charset="0"/>
              <a:buChar char="•"/>
            </a:pPr>
            <a:r>
              <a:rPr lang="en-US" altLang="zh-TW" sz="1600" dirty="0"/>
              <a:t>A binomial discrete random variable.</a:t>
            </a:r>
          </a:p>
          <a:p>
            <a:pPr marL="171450" indent="-171450">
              <a:buFont typeface="Arial" panose="020B0604020202020204" pitchFamily="34" charset="0"/>
              <a:buChar char="•"/>
            </a:pPr>
            <a:endParaRPr lang="en-US" altLang="zh-TW" sz="1600" dirty="0"/>
          </a:p>
          <a:p>
            <a:pPr marL="628650" lvl="1" indent="-171450">
              <a:buFont typeface="Arial" panose="020B0604020202020204" pitchFamily="34" charset="0"/>
              <a:buChar char="•"/>
            </a:pPr>
            <a:r>
              <a:rPr lang="en-US" altLang="zh-TW" sz="1600" dirty="0"/>
              <a:t>As an instance of the `</a:t>
            </a:r>
            <a:r>
              <a:rPr lang="en-US" altLang="zh-TW" sz="1600" dirty="0" err="1"/>
              <a:t>rv_discrete</a:t>
            </a:r>
            <a:r>
              <a:rPr lang="en-US" altLang="zh-TW" sz="1600" dirty="0"/>
              <a:t>` class, `</a:t>
            </a:r>
            <a:r>
              <a:rPr lang="en-US" altLang="zh-TW" sz="1600" dirty="0" err="1"/>
              <a:t>binom</a:t>
            </a:r>
            <a:r>
              <a:rPr lang="en-US" altLang="zh-TW" sz="1600" dirty="0"/>
              <a:t>` object inherits from it a collection of generic methods (see below for the full list), and completes them with details specific for this particular distribution.</a:t>
            </a:r>
          </a:p>
        </p:txBody>
      </p:sp>
      <p:sp>
        <p:nvSpPr>
          <p:cNvPr id="10" name="文字方塊 9">
            <a:extLst>
              <a:ext uri="{FF2B5EF4-FFF2-40B4-BE49-F238E27FC236}">
                <a16:creationId xmlns:a16="http://schemas.microsoft.com/office/drawing/2014/main" id="{19157148-80A1-4ED7-8E90-257AF0C85B98}"/>
              </a:ext>
            </a:extLst>
          </p:cNvPr>
          <p:cNvSpPr txBox="1"/>
          <p:nvPr/>
        </p:nvSpPr>
        <p:spPr>
          <a:xfrm>
            <a:off x="4464496" y="1738843"/>
            <a:ext cx="4679504" cy="5047536"/>
          </a:xfrm>
          <a:prstGeom prst="rect">
            <a:avLst/>
          </a:prstGeom>
          <a:noFill/>
        </p:spPr>
        <p:txBody>
          <a:bodyPr wrap="square">
            <a:spAutoFit/>
          </a:bodyPr>
          <a:lstStyle/>
          <a:p>
            <a:r>
              <a:rPr lang="en-US" altLang="zh-TW" sz="1400" dirty="0"/>
              <a:t>Methods</a:t>
            </a:r>
          </a:p>
          <a:p>
            <a:r>
              <a:rPr lang="en-US" altLang="zh-TW" sz="1400" dirty="0"/>
              <a:t>-------</a:t>
            </a:r>
          </a:p>
          <a:p>
            <a:pPr marL="285750" indent="-285750">
              <a:buFont typeface="Arial" panose="020B0604020202020204" pitchFamily="34" charset="0"/>
              <a:buChar char="•"/>
            </a:pPr>
            <a:r>
              <a:rPr lang="en-US" altLang="zh-TW" sz="1400" dirty="0" err="1">
                <a:solidFill>
                  <a:srgbClr val="FF0000"/>
                </a:solidFill>
              </a:rPr>
              <a:t>pmf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Probability mass function.</a:t>
            </a:r>
          </a:p>
          <a:p>
            <a:pPr marL="285750" indent="-285750">
              <a:buFont typeface="Arial" panose="020B0604020202020204" pitchFamily="34" charset="0"/>
              <a:buChar char="•"/>
            </a:pPr>
            <a:r>
              <a:rPr lang="en-US" altLang="zh-TW" sz="1400" dirty="0" err="1">
                <a:solidFill>
                  <a:srgbClr val="FF0000"/>
                </a:solidFill>
              </a:rPr>
              <a:t>cdf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Cumulative distribution function.</a:t>
            </a:r>
          </a:p>
          <a:p>
            <a:pPr marL="285750" indent="-285750">
              <a:buFont typeface="Arial" panose="020B0604020202020204" pitchFamily="34" charset="0"/>
              <a:buChar char="•"/>
            </a:pPr>
            <a:r>
              <a:rPr lang="en-US" altLang="zh-TW" sz="1400" dirty="0"/>
              <a:t>sf(k, n, p, loc=0)</a:t>
            </a:r>
          </a:p>
          <a:p>
            <a:pPr marL="742950" lvl="1" indent="-285750">
              <a:buFont typeface="Arial" panose="020B0604020202020204" pitchFamily="34" charset="0"/>
              <a:buChar char="•"/>
            </a:pPr>
            <a:r>
              <a:rPr lang="en-US" altLang="zh-TW" sz="1400" dirty="0"/>
              <a:t>Survival function  (also defined as ``1 - </a:t>
            </a:r>
            <a:r>
              <a:rPr lang="en-US" altLang="zh-TW" sz="1400" dirty="0" err="1"/>
              <a:t>cdf</a:t>
            </a:r>
            <a:r>
              <a:rPr lang="en-US" altLang="zh-TW" sz="1400" dirty="0"/>
              <a:t>``, but `sf` is sometimes more accurate).</a:t>
            </a:r>
          </a:p>
          <a:p>
            <a:pPr marL="285750" indent="-285750">
              <a:buFont typeface="Arial" panose="020B0604020202020204" pitchFamily="34" charset="0"/>
              <a:buChar char="•"/>
            </a:pPr>
            <a:r>
              <a:rPr lang="en-US" altLang="zh-TW" sz="1400" dirty="0" err="1"/>
              <a:t>ppf</a:t>
            </a:r>
            <a:r>
              <a:rPr lang="en-US" altLang="zh-TW" sz="1400" dirty="0"/>
              <a:t>(q, n, p, loc=0)</a:t>
            </a:r>
          </a:p>
          <a:p>
            <a:pPr marL="742950" lvl="1" indent="-285750">
              <a:buFont typeface="Arial" panose="020B0604020202020204" pitchFamily="34" charset="0"/>
              <a:buChar char="•"/>
            </a:pPr>
            <a:r>
              <a:rPr lang="en-US" altLang="zh-TW" sz="1400" dirty="0"/>
              <a:t>Percent point function (inverse of ``</a:t>
            </a:r>
            <a:r>
              <a:rPr lang="en-US" altLang="zh-TW" sz="1400" dirty="0" err="1"/>
              <a:t>cdf</a:t>
            </a:r>
            <a:r>
              <a:rPr lang="en-US" altLang="zh-TW" sz="1400" dirty="0"/>
              <a:t>`` --- percentiles).</a:t>
            </a:r>
          </a:p>
          <a:p>
            <a:pPr marL="285750" indent="-285750">
              <a:buFont typeface="Arial" panose="020B0604020202020204" pitchFamily="34" charset="0"/>
              <a:buChar char="•"/>
            </a:pPr>
            <a:r>
              <a:rPr lang="en-US" altLang="zh-TW" sz="1400" dirty="0" err="1"/>
              <a:t>isf</a:t>
            </a:r>
            <a:r>
              <a:rPr lang="en-US" altLang="zh-TW" sz="1400" dirty="0"/>
              <a:t>(q, n, p, loc=0)</a:t>
            </a:r>
          </a:p>
          <a:p>
            <a:pPr marL="742950" lvl="1" indent="-285750">
              <a:buFont typeface="Arial" panose="020B0604020202020204" pitchFamily="34" charset="0"/>
              <a:buChar char="•"/>
            </a:pPr>
            <a:r>
              <a:rPr lang="en-US" altLang="zh-TW" sz="1400" dirty="0"/>
              <a:t>Inverse survival function (inverse of ``sf``).</a:t>
            </a:r>
          </a:p>
          <a:p>
            <a:pPr marL="285750" indent="-285750">
              <a:buFont typeface="Arial" panose="020B0604020202020204" pitchFamily="34" charset="0"/>
              <a:buChar char="•"/>
            </a:pPr>
            <a:r>
              <a:rPr lang="en-US" altLang="zh-TW" sz="1400" dirty="0"/>
              <a:t>stats(n, p, loc=0, moments='mv’)</a:t>
            </a:r>
          </a:p>
          <a:p>
            <a:pPr marL="742950" lvl="1" indent="-285750">
              <a:buFont typeface="Arial" panose="020B0604020202020204" pitchFamily="34" charset="0"/>
              <a:buChar char="•"/>
            </a:pPr>
            <a:r>
              <a:rPr lang="en-US" altLang="zh-TW" sz="1400" dirty="0"/>
              <a:t>Mean('m'), variance('v'), skew('s'), and/or kurtosis('k').</a:t>
            </a:r>
          </a:p>
          <a:p>
            <a:pPr marL="285750" indent="-285750">
              <a:buFont typeface="Arial" panose="020B0604020202020204" pitchFamily="34" charset="0"/>
              <a:buChar char="•"/>
            </a:pPr>
            <a:r>
              <a:rPr lang="en-US" altLang="zh-TW" sz="1400" dirty="0"/>
              <a:t>mean(n, p, loc=0)</a:t>
            </a:r>
          </a:p>
          <a:p>
            <a:pPr marL="742950" lvl="1" indent="-285750">
              <a:buFont typeface="Arial" panose="020B0604020202020204" pitchFamily="34" charset="0"/>
              <a:buChar char="•"/>
            </a:pPr>
            <a:r>
              <a:rPr lang="en-US" altLang="zh-TW" sz="1400" dirty="0"/>
              <a:t>Mean of the distribution.</a:t>
            </a:r>
          </a:p>
          <a:p>
            <a:pPr marL="285750" indent="-285750">
              <a:buFont typeface="Arial" panose="020B0604020202020204" pitchFamily="34" charset="0"/>
              <a:buChar char="•"/>
            </a:pPr>
            <a:r>
              <a:rPr lang="en-US" altLang="zh-TW" sz="1400" dirty="0"/>
              <a:t>var(n, p, loc=0)</a:t>
            </a:r>
          </a:p>
          <a:p>
            <a:pPr marL="742950" lvl="1" indent="-285750">
              <a:buFont typeface="Arial" panose="020B0604020202020204" pitchFamily="34" charset="0"/>
              <a:buChar char="•"/>
            </a:pPr>
            <a:r>
              <a:rPr lang="en-US" altLang="zh-TW" sz="1400" dirty="0"/>
              <a:t>Variance of the distribution.</a:t>
            </a:r>
          </a:p>
          <a:p>
            <a:pPr marL="285750" indent="-285750">
              <a:buFont typeface="Arial" panose="020B0604020202020204" pitchFamily="34" charset="0"/>
              <a:buChar char="•"/>
            </a:pPr>
            <a:r>
              <a:rPr lang="en-US" altLang="zh-TW" sz="1400" dirty="0"/>
              <a:t>std(n, p, loc=0)</a:t>
            </a:r>
          </a:p>
          <a:p>
            <a:pPr marL="742950" lvl="1" indent="-285750">
              <a:buFont typeface="Arial" panose="020B0604020202020204" pitchFamily="34" charset="0"/>
              <a:buChar char="•"/>
            </a:pPr>
            <a:r>
              <a:rPr lang="en-US" altLang="zh-TW" sz="1400" dirty="0"/>
              <a:t>Standard deviation of the distribution.</a:t>
            </a:r>
            <a:endParaRPr lang="zh-TW" altLang="en-US" sz="1400" dirty="0"/>
          </a:p>
        </p:txBody>
      </p:sp>
      <p:pic>
        <p:nvPicPr>
          <p:cNvPr id="11" name="圖片 10">
            <a:extLst>
              <a:ext uri="{FF2B5EF4-FFF2-40B4-BE49-F238E27FC236}">
                <a16:creationId xmlns:a16="http://schemas.microsoft.com/office/drawing/2014/main" id="{957D0B69-642C-47D4-8EDA-296E4C9E0E46}"/>
              </a:ext>
            </a:extLst>
          </p:cNvPr>
          <p:cNvPicPr>
            <a:picLocks noChangeAspect="1"/>
          </p:cNvPicPr>
          <p:nvPr/>
        </p:nvPicPr>
        <p:blipFill>
          <a:blip r:embed="rId3"/>
          <a:stretch>
            <a:fillRect/>
          </a:stretch>
        </p:blipFill>
        <p:spPr>
          <a:xfrm>
            <a:off x="225462" y="4786672"/>
            <a:ext cx="3962400" cy="1905000"/>
          </a:xfrm>
          <a:prstGeom prst="rect">
            <a:avLst/>
          </a:prstGeom>
        </p:spPr>
      </p:pic>
    </p:spTree>
    <p:extLst>
      <p:ext uri="{BB962C8B-B14F-4D97-AF65-F5344CB8AC3E}">
        <p14:creationId xmlns:p14="http://schemas.microsoft.com/office/powerpoint/2010/main" val="4068871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620DE-FB40-41BE-829C-4118BE2AAE4C}"/>
              </a:ext>
            </a:extLst>
          </p:cNvPr>
          <p:cNvSpPr>
            <a:spLocks noGrp="1"/>
          </p:cNvSpPr>
          <p:nvPr>
            <p:ph type="title"/>
          </p:nvPr>
        </p:nvSpPr>
        <p:spPr/>
        <p:txBody>
          <a:bodyPr/>
          <a:lstStyle/>
          <a:p>
            <a:r>
              <a:rPr lang="zh-TW" altLang="en-US" dirty="0"/>
              <a:t>範例</a:t>
            </a:r>
            <a:r>
              <a:rPr lang="en-US" altLang="zh-TW" dirty="0"/>
              <a:t>3.1</a:t>
            </a:r>
            <a:endParaRPr lang="zh-TW" altLang="en-US" dirty="0"/>
          </a:p>
        </p:txBody>
      </p:sp>
      <p:sp>
        <p:nvSpPr>
          <p:cNvPr id="4" name="投影片編號版面配置區 3">
            <a:extLst>
              <a:ext uri="{FF2B5EF4-FFF2-40B4-BE49-F238E27FC236}">
                <a16:creationId xmlns:a16="http://schemas.microsoft.com/office/drawing/2014/main" id="{291E747B-747A-4907-AFB0-FC8A77A89267}"/>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6" name="Picture 2">
            <a:extLst>
              <a:ext uri="{FF2B5EF4-FFF2-40B4-BE49-F238E27FC236}">
                <a16:creationId xmlns:a16="http://schemas.microsoft.com/office/drawing/2014/main" id="{F7A41AAE-03EA-4B62-A9B1-D5A554AC6F6D}"/>
              </a:ext>
            </a:extLst>
          </p:cNvPr>
          <p:cNvPicPr>
            <a:picLocks noChangeAspect="1" noChangeArrowheads="1"/>
          </p:cNvPicPr>
          <p:nvPr/>
        </p:nvPicPr>
        <p:blipFill>
          <a:blip r:embed="rId2" cstate="print"/>
          <a:srcRect b="64508"/>
          <a:stretch>
            <a:fillRect/>
          </a:stretch>
        </p:blipFill>
        <p:spPr bwMode="auto">
          <a:xfrm>
            <a:off x="323528" y="1556792"/>
            <a:ext cx="8496300" cy="122413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2ED08D52-329A-4232-9F59-3E7F2145016B}"/>
              </a:ext>
            </a:extLst>
          </p:cNvPr>
          <p:cNvPicPr>
            <a:picLocks noChangeAspect="1"/>
          </p:cNvPicPr>
          <p:nvPr/>
        </p:nvPicPr>
        <p:blipFill>
          <a:blip r:embed="rId3"/>
          <a:stretch>
            <a:fillRect/>
          </a:stretch>
        </p:blipFill>
        <p:spPr>
          <a:xfrm>
            <a:off x="539552" y="3177915"/>
            <a:ext cx="3228975" cy="1190625"/>
          </a:xfrm>
          <a:prstGeom prst="rect">
            <a:avLst/>
          </a:prstGeom>
        </p:spPr>
      </p:pic>
    </p:spTree>
    <p:extLst>
      <p:ext uri="{BB962C8B-B14F-4D97-AF65-F5344CB8AC3E}">
        <p14:creationId xmlns:p14="http://schemas.microsoft.com/office/powerpoint/2010/main" val="50943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4" name="圖片 3">
            <a:extLst>
              <a:ext uri="{FF2B5EF4-FFF2-40B4-BE49-F238E27FC236}">
                <a16:creationId xmlns:a16="http://schemas.microsoft.com/office/drawing/2014/main" id="{ED67EF07-8690-4B27-8716-60D496754C79}"/>
              </a:ext>
            </a:extLst>
          </p:cNvPr>
          <p:cNvPicPr>
            <a:picLocks noChangeAspect="1"/>
          </p:cNvPicPr>
          <p:nvPr/>
        </p:nvPicPr>
        <p:blipFill>
          <a:blip r:embed="rId3"/>
          <a:stretch>
            <a:fillRect/>
          </a:stretch>
        </p:blipFill>
        <p:spPr>
          <a:xfrm>
            <a:off x="554493" y="3014465"/>
            <a:ext cx="4953611" cy="1587598"/>
          </a:xfrm>
          <a:prstGeom prst="rect">
            <a:avLst/>
          </a:prstGeom>
        </p:spPr>
      </p:pic>
      <p:pic>
        <p:nvPicPr>
          <p:cNvPr id="6" name="圖片 5">
            <a:extLst>
              <a:ext uri="{FF2B5EF4-FFF2-40B4-BE49-F238E27FC236}">
                <a16:creationId xmlns:a16="http://schemas.microsoft.com/office/drawing/2014/main" id="{83883F75-8FBD-495A-979C-23BE031FA2B7}"/>
              </a:ext>
            </a:extLst>
          </p:cNvPr>
          <p:cNvPicPr>
            <a:picLocks noChangeAspect="1"/>
          </p:cNvPicPr>
          <p:nvPr/>
        </p:nvPicPr>
        <p:blipFill>
          <a:blip r:embed="rId4"/>
          <a:stretch>
            <a:fillRect/>
          </a:stretch>
        </p:blipFill>
        <p:spPr>
          <a:xfrm>
            <a:off x="520229" y="4863828"/>
            <a:ext cx="4037189" cy="1689433"/>
          </a:xfrm>
          <a:prstGeom prst="rect">
            <a:avLst/>
          </a:prstGeom>
        </p:spPr>
      </p:pic>
      <p:pic>
        <p:nvPicPr>
          <p:cNvPr id="5" name="Picture 2"/>
          <p:cNvPicPr>
            <a:picLocks noChangeAspect="1" noChangeArrowheads="1"/>
          </p:cNvPicPr>
          <p:nvPr/>
        </p:nvPicPr>
        <p:blipFill>
          <a:blip r:embed="rId2" cstate="print"/>
          <a:srcRect t="29728"/>
          <a:stretch>
            <a:fillRect/>
          </a:stretch>
        </p:blipFill>
        <p:spPr bwMode="auto">
          <a:xfrm>
            <a:off x="4932040" y="4005064"/>
            <a:ext cx="4211960" cy="2548197"/>
          </a:xfrm>
          <a:prstGeom prst="rect">
            <a:avLst/>
          </a:prstGeom>
          <a:noFill/>
          <a:ln w="9525">
            <a:solidFill>
              <a:schemeClr val="accent1"/>
            </a:solid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tretch>
            <a:fillRect/>
          </a:stretch>
        </p:blipFill>
        <p:spPr bwMode="auto">
          <a:xfrm>
            <a:off x="323850" y="1275784"/>
            <a:ext cx="8496300" cy="50985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二項分布之平均數與變異數</a:t>
            </a:r>
          </a:p>
        </p:txBody>
      </p:sp>
      <p:pic>
        <p:nvPicPr>
          <p:cNvPr id="10" name="Picture 2"/>
          <p:cNvPicPr>
            <a:picLocks noGrp="1" noChangeAspect="1" noChangeArrowheads="1"/>
          </p:cNvPicPr>
          <p:nvPr>
            <p:ph idx="1"/>
          </p:nvPr>
        </p:nvPicPr>
        <p:blipFill>
          <a:blip r:embed="rId2" cstate="print"/>
          <a:stretch>
            <a:fillRect/>
          </a:stretch>
        </p:blipFill>
        <p:spPr bwMode="auto">
          <a:xfrm>
            <a:off x="323850" y="2998152"/>
            <a:ext cx="8496300" cy="165385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700808"/>
            <a:ext cx="8172450" cy="71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DFDC9A-E1E8-4D07-8F7F-02AF399FC947}"/>
              </a:ext>
            </a:extLst>
          </p:cNvPr>
          <p:cNvSpPr>
            <a:spLocks noGrp="1"/>
          </p:cNvSpPr>
          <p:nvPr>
            <p:ph type="title"/>
          </p:nvPr>
        </p:nvSpPr>
        <p:spPr/>
        <p:txBody>
          <a:bodyPr/>
          <a:lstStyle/>
          <a:p>
            <a:r>
              <a:rPr lang="zh-TW" altLang="en-US" dirty="0"/>
              <a:t>證明</a:t>
            </a:r>
          </a:p>
        </p:txBody>
      </p:sp>
      <p:sp>
        <p:nvSpPr>
          <p:cNvPr id="4" name="投影片編號版面配置區 3">
            <a:extLst>
              <a:ext uri="{FF2B5EF4-FFF2-40B4-BE49-F238E27FC236}">
                <a16:creationId xmlns:a16="http://schemas.microsoft.com/office/drawing/2014/main" id="{DBDD9A1A-916E-4A02-B39D-B93F1E57B590}"/>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sp>
        <p:nvSpPr>
          <p:cNvPr id="6" name="文字方塊 5">
            <a:extLst>
              <a:ext uri="{FF2B5EF4-FFF2-40B4-BE49-F238E27FC236}">
                <a16:creationId xmlns:a16="http://schemas.microsoft.com/office/drawing/2014/main" id="{BBABF94B-1099-4F81-8857-424A1A2B5A0F}"/>
              </a:ext>
            </a:extLst>
          </p:cNvPr>
          <p:cNvSpPr txBox="1"/>
          <p:nvPr/>
        </p:nvSpPr>
        <p:spPr>
          <a:xfrm>
            <a:off x="133706" y="1412776"/>
            <a:ext cx="6840760" cy="923330"/>
          </a:xfrm>
          <a:prstGeom prst="rect">
            <a:avLst/>
          </a:prstGeom>
          <a:noFill/>
        </p:spPr>
        <p:txBody>
          <a:bodyPr wrap="square">
            <a:spAutoFit/>
          </a:bodyPr>
          <a:lstStyle/>
          <a:p>
            <a:pPr algn="l"/>
            <a:r>
              <a:rPr lang="en-US" altLang="zh-TW" b="1" i="0" dirty="0">
                <a:solidFill>
                  <a:srgbClr val="000000"/>
                </a:solidFill>
                <a:effectLst/>
                <a:latin typeface="Helvetica Neue"/>
              </a:rPr>
              <a:t>Mean and Variance of Binomial Random Variables</a:t>
            </a:r>
          </a:p>
          <a:p>
            <a:pPr algn="l"/>
            <a:endParaRPr lang="en-US" altLang="zh-TW" b="1" i="0" dirty="0">
              <a:solidFill>
                <a:srgbClr val="000000"/>
              </a:solidFill>
              <a:effectLst/>
              <a:latin typeface="Helvetica Neue"/>
            </a:endParaRPr>
          </a:p>
          <a:p>
            <a:pPr algn="l"/>
            <a:r>
              <a:rPr lang="en-US" altLang="zh-TW" b="0" i="0" u="sng" dirty="0">
                <a:solidFill>
                  <a:srgbClr val="296EAA"/>
                </a:solidFill>
                <a:effectLst/>
                <a:latin typeface="Helvetica Neue"/>
                <a:hlinkClick r:id="rId2"/>
              </a:rPr>
              <a:t>http://www.math.ubc.ca/~feldman/m302/binomial.pdf</a:t>
            </a:r>
            <a:endParaRPr lang="en-US" altLang="zh-TW" b="0" i="0" dirty="0">
              <a:solidFill>
                <a:srgbClr val="000000"/>
              </a:solidFill>
              <a:effectLst/>
              <a:latin typeface="Helvetica Neue"/>
            </a:endParaRPr>
          </a:p>
        </p:txBody>
      </p:sp>
      <p:sp>
        <p:nvSpPr>
          <p:cNvPr id="8" name="文字方塊 7">
            <a:extLst>
              <a:ext uri="{FF2B5EF4-FFF2-40B4-BE49-F238E27FC236}">
                <a16:creationId xmlns:a16="http://schemas.microsoft.com/office/drawing/2014/main" id="{70731C15-ACFB-4C0A-8E60-F403EE297593}"/>
              </a:ext>
            </a:extLst>
          </p:cNvPr>
          <p:cNvSpPr txBox="1"/>
          <p:nvPr/>
        </p:nvSpPr>
        <p:spPr>
          <a:xfrm>
            <a:off x="133706" y="2861693"/>
            <a:ext cx="8496944" cy="1754326"/>
          </a:xfrm>
          <a:prstGeom prst="rect">
            <a:avLst/>
          </a:prstGeom>
          <a:noFill/>
        </p:spPr>
        <p:txBody>
          <a:bodyPr wrap="square">
            <a:spAutoFit/>
          </a:bodyPr>
          <a:lstStyle/>
          <a:p>
            <a:pPr algn="l"/>
            <a:r>
              <a:rPr lang="en-US" altLang="zh-TW" b="1" i="0" dirty="0">
                <a:solidFill>
                  <a:srgbClr val="000000"/>
                </a:solidFill>
                <a:effectLst/>
                <a:latin typeface="Helvetica Neue"/>
              </a:rPr>
              <a:t>The Binomial Distribution: Mathematically Deriving the Mean and Variance</a:t>
            </a:r>
          </a:p>
          <a:p>
            <a:pPr algn="l"/>
            <a:r>
              <a:rPr lang="en-US" altLang="zh-TW" b="0" i="0" dirty="0">
                <a:solidFill>
                  <a:srgbClr val="000000"/>
                </a:solidFill>
                <a:effectLst/>
                <a:latin typeface="Helvetica Neue"/>
              </a:rPr>
              <a:t>@ </a:t>
            </a:r>
            <a:r>
              <a:rPr lang="en-US" altLang="zh-TW" b="0" i="0" dirty="0" err="1">
                <a:solidFill>
                  <a:srgbClr val="000000"/>
                </a:solidFill>
                <a:effectLst/>
                <a:latin typeface="Helvetica Neue"/>
              </a:rPr>
              <a:t>youTube</a:t>
            </a:r>
            <a:endParaRPr lang="en-US" altLang="zh-TW" b="0" i="0" dirty="0">
              <a:solidFill>
                <a:srgbClr val="000000"/>
              </a:solidFill>
              <a:effectLst/>
              <a:latin typeface="Helvetica Neue"/>
            </a:endParaRPr>
          </a:p>
          <a:p>
            <a:pPr algn="l"/>
            <a:r>
              <a:rPr lang="en-US" altLang="zh-TW" b="0" i="0" dirty="0">
                <a:solidFill>
                  <a:srgbClr val="000000"/>
                </a:solidFill>
                <a:effectLst/>
                <a:latin typeface="Helvetica Neue"/>
              </a:rPr>
              <a:t>2 </a:t>
            </a:r>
            <a:r>
              <a:rPr lang="zh-TW" altLang="en-US" b="0" i="0" dirty="0">
                <a:solidFill>
                  <a:srgbClr val="000000"/>
                </a:solidFill>
                <a:effectLst/>
                <a:latin typeface="Helvetica Neue"/>
              </a:rPr>
              <a:t>種 證明方式，簡單</a:t>
            </a:r>
            <a:r>
              <a:rPr lang="en-US" altLang="zh-TW" b="0" i="0" dirty="0">
                <a:solidFill>
                  <a:srgbClr val="000000"/>
                </a:solidFill>
                <a:effectLst/>
                <a:latin typeface="Helvetica Neue"/>
              </a:rPr>
              <a:t>vs</a:t>
            </a:r>
            <a:r>
              <a:rPr lang="zh-TW" altLang="en-US" b="0" i="0" dirty="0">
                <a:solidFill>
                  <a:srgbClr val="000000"/>
                </a:solidFill>
                <a:effectLst/>
                <a:latin typeface="Helvetica Neue"/>
              </a:rPr>
              <a:t>複雜。</a:t>
            </a:r>
          </a:p>
          <a:p>
            <a:pPr algn="l"/>
            <a:r>
              <a:rPr lang="zh-TW" altLang="en-US" b="0" i="0" dirty="0">
                <a:solidFill>
                  <a:srgbClr val="000000"/>
                </a:solidFill>
                <a:effectLst/>
                <a:latin typeface="Helvetica Neue"/>
              </a:rPr>
              <a:t>觀看時記得打開字幕。</a:t>
            </a:r>
            <a:endParaRPr lang="en-US" altLang="zh-TW" b="0" i="0" dirty="0">
              <a:solidFill>
                <a:srgbClr val="000000"/>
              </a:solidFill>
              <a:effectLst/>
              <a:latin typeface="Helvetica Neue"/>
            </a:endParaRPr>
          </a:p>
          <a:p>
            <a:pPr algn="l"/>
            <a:endParaRPr lang="zh-TW" altLang="en-US" b="0" i="0" dirty="0">
              <a:solidFill>
                <a:srgbClr val="000000"/>
              </a:solidFill>
              <a:effectLst/>
              <a:latin typeface="Helvetica Neue"/>
            </a:endParaRPr>
          </a:p>
          <a:p>
            <a:pPr algn="l"/>
            <a:r>
              <a:rPr lang="en-US" altLang="zh-TW" b="0" i="0" u="sng" dirty="0">
                <a:solidFill>
                  <a:srgbClr val="296EAA"/>
                </a:solidFill>
                <a:effectLst/>
                <a:latin typeface="Helvetica Neue"/>
                <a:hlinkClick r:id="rId3"/>
              </a:rPr>
              <a:t>https://youtu.be/8fqkQRjcR1M</a:t>
            </a:r>
            <a:endParaRPr lang="en-US" altLang="zh-TW" b="0" i="0" dirty="0">
              <a:solidFill>
                <a:srgbClr val="000000"/>
              </a:solidFill>
              <a:effectLst/>
              <a:latin typeface="Helvetica Neue"/>
            </a:endParaRPr>
          </a:p>
        </p:txBody>
      </p:sp>
    </p:spTree>
    <p:extLst>
      <p:ext uri="{BB962C8B-B14F-4D97-AF65-F5344CB8AC3E}">
        <p14:creationId xmlns:p14="http://schemas.microsoft.com/office/powerpoint/2010/main" val="1510652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7" name="Picture 3"/>
          <p:cNvPicPr>
            <a:picLocks noChangeAspect="1" noChangeArrowheads="1"/>
          </p:cNvPicPr>
          <p:nvPr/>
        </p:nvPicPr>
        <p:blipFill>
          <a:blip r:embed="rId2" cstate="print"/>
          <a:srcRect t="50658"/>
          <a:stretch>
            <a:fillRect/>
          </a:stretch>
        </p:blipFill>
        <p:spPr bwMode="auto">
          <a:xfrm>
            <a:off x="323528" y="4256235"/>
            <a:ext cx="4752528" cy="1518792"/>
          </a:xfrm>
          <a:prstGeom prst="rect">
            <a:avLst/>
          </a:prstGeom>
          <a:noFill/>
          <a:ln w="9525">
            <a:noFill/>
            <a:miter lim="800000"/>
            <a:headEnd/>
            <a:tailEnd/>
          </a:ln>
          <a:effectLst/>
        </p:spPr>
      </p:pic>
      <p:pic>
        <p:nvPicPr>
          <p:cNvPr id="5" name="圖片 4">
            <a:extLst>
              <a:ext uri="{FF2B5EF4-FFF2-40B4-BE49-F238E27FC236}">
                <a16:creationId xmlns:a16="http://schemas.microsoft.com/office/drawing/2014/main" id="{C9CA4120-CE3B-4E68-9F3C-9B02B7F83C19}"/>
              </a:ext>
            </a:extLst>
          </p:cNvPr>
          <p:cNvPicPr>
            <a:picLocks noChangeAspect="1"/>
          </p:cNvPicPr>
          <p:nvPr/>
        </p:nvPicPr>
        <p:blipFill>
          <a:blip r:embed="rId3"/>
          <a:stretch>
            <a:fillRect/>
          </a:stretch>
        </p:blipFill>
        <p:spPr>
          <a:xfrm>
            <a:off x="5277172" y="3553662"/>
            <a:ext cx="3276600" cy="3019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bwMode="auto">
          <a:xfrm>
            <a:off x="323850" y="1327968"/>
            <a:ext cx="8496300" cy="499422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a:p>
        </p:txBody>
      </p:sp>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86EF6-7C8D-44C3-A0C9-AE08FBC5C78B}"/>
              </a:ext>
            </a:extLst>
          </p:cNvPr>
          <p:cNvSpPr>
            <a:spLocks noGrp="1"/>
          </p:cNvSpPr>
          <p:nvPr>
            <p:ph type="title"/>
          </p:nvPr>
        </p:nvSpPr>
        <p:spPr/>
        <p:txBody>
          <a:bodyPr/>
          <a:lstStyle/>
          <a:p>
            <a:r>
              <a:rPr lang="en-US" altLang="zh-TW" sz="4000" b="0" i="0" dirty="0">
                <a:solidFill>
                  <a:srgbClr val="000000"/>
                </a:solidFill>
                <a:effectLst/>
                <a:latin typeface="Helvetica Neue"/>
              </a:rPr>
              <a:t>Example b5.4, s3.4:</a:t>
            </a:r>
            <a:endParaRPr lang="zh-TW" altLang="en-US" dirty="0"/>
          </a:p>
        </p:txBody>
      </p:sp>
      <p:sp>
        <p:nvSpPr>
          <p:cNvPr id="3" name="內容版面配置區 2">
            <a:extLst>
              <a:ext uri="{FF2B5EF4-FFF2-40B4-BE49-F238E27FC236}">
                <a16:creationId xmlns:a16="http://schemas.microsoft.com/office/drawing/2014/main" id="{ACAEF992-8E6C-4DD5-9157-54BBF85B4E02}"/>
              </a:ext>
            </a:extLst>
          </p:cNvPr>
          <p:cNvSpPr>
            <a:spLocks noGrp="1"/>
          </p:cNvSpPr>
          <p:nvPr>
            <p:ph idx="1"/>
          </p:nvPr>
        </p:nvSpPr>
        <p:spPr/>
        <p:txBody>
          <a:bodyPr/>
          <a:lstStyle/>
          <a:p>
            <a:pPr algn="l"/>
            <a:r>
              <a:rPr lang="en-US" altLang="zh-TW" sz="1800" b="0" i="0" dirty="0">
                <a:solidFill>
                  <a:srgbClr val="000000"/>
                </a:solidFill>
                <a:effectLst/>
                <a:latin typeface="Helvetica Neue"/>
              </a:rPr>
              <a:t>It is </a:t>
            </a:r>
            <a:r>
              <a:rPr lang="en-US" altLang="zh-TW" sz="1800" b="0" i="0" dirty="0">
                <a:solidFill>
                  <a:srgbClr val="FF0000"/>
                </a:solidFill>
                <a:effectLst/>
                <a:latin typeface="Helvetica Neue"/>
              </a:rPr>
              <a:t>conjectured </a:t>
            </a:r>
            <a:r>
              <a:rPr lang="en-US" altLang="zh-TW" sz="1800" b="0" i="0" dirty="0">
                <a:solidFill>
                  <a:srgbClr val="000000"/>
                </a:solidFill>
                <a:effectLst/>
                <a:latin typeface="Helvetica Neue"/>
              </a:rPr>
              <a:t>that an impurity exists in </a:t>
            </a:r>
            <a:r>
              <a:rPr lang="en-US" altLang="zh-TW" sz="1800" b="0" i="0" dirty="0">
                <a:solidFill>
                  <a:srgbClr val="FF0000"/>
                </a:solidFill>
                <a:effectLst/>
                <a:latin typeface="Helvetica Neue"/>
              </a:rPr>
              <a:t>30%</a:t>
            </a:r>
            <a:r>
              <a:rPr lang="en-US" altLang="zh-TW" sz="1800" b="0" i="0" dirty="0">
                <a:solidFill>
                  <a:srgbClr val="000000"/>
                </a:solidFill>
                <a:effectLst/>
                <a:latin typeface="Helvetica Neue"/>
              </a:rPr>
              <a:t> of all drinking wells in a certain rural community.</a:t>
            </a:r>
          </a:p>
          <a:p>
            <a:pPr algn="l"/>
            <a:r>
              <a:rPr lang="en-US" altLang="zh-TW" sz="1800" b="0" i="0" dirty="0">
                <a:solidFill>
                  <a:srgbClr val="000000"/>
                </a:solidFill>
                <a:effectLst/>
                <a:latin typeface="Helvetica Neue"/>
              </a:rPr>
              <a:t>In order to gain some insight into the true extent of the problem, it is determined that some testing is necessary.</a:t>
            </a:r>
          </a:p>
          <a:p>
            <a:pPr algn="l"/>
            <a:r>
              <a:rPr lang="en-US" altLang="zh-TW" sz="1800" b="0" i="0" dirty="0">
                <a:solidFill>
                  <a:srgbClr val="000000"/>
                </a:solidFill>
                <a:effectLst/>
                <a:latin typeface="Helvetica Neue"/>
              </a:rPr>
              <a:t>It is too expensive to test all of the wells in the area, so </a:t>
            </a:r>
            <a:r>
              <a:rPr lang="en-US" altLang="zh-TW" sz="1800" b="0" i="0" dirty="0">
                <a:solidFill>
                  <a:srgbClr val="FF0000"/>
                </a:solidFill>
                <a:effectLst/>
                <a:latin typeface="Helvetica Neue"/>
              </a:rPr>
              <a:t>10</a:t>
            </a:r>
            <a:r>
              <a:rPr lang="en-US" altLang="zh-TW" sz="1800" b="0" i="0" dirty="0">
                <a:solidFill>
                  <a:srgbClr val="000000"/>
                </a:solidFill>
                <a:effectLst/>
                <a:latin typeface="Helvetica Neue"/>
              </a:rPr>
              <a:t> are randomly selected for testing.</a:t>
            </a:r>
          </a:p>
          <a:p>
            <a:pPr lvl="1">
              <a:buFont typeface="Arial" panose="020B0604020202020204" pitchFamily="34" charset="0"/>
              <a:buChar char="•"/>
            </a:pPr>
            <a:r>
              <a:rPr lang="en-US" altLang="zh-TW" sz="1600" b="0" i="0" dirty="0">
                <a:solidFill>
                  <a:srgbClr val="000000"/>
                </a:solidFill>
                <a:effectLst/>
                <a:latin typeface="Helvetica Neue"/>
              </a:rPr>
              <a:t>(a) Using the binomial distribution, what is the probability that </a:t>
            </a:r>
            <a:r>
              <a:rPr lang="en-US" altLang="zh-TW" sz="1600" b="0" i="0" dirty="0">
                <a:solidFill>
                  <a:srgbClr val="FF0000"/>
                </a:solidFill>
                <a:effectLst/>
                <a:latin typeface="Helvetica Neue"/>
              </a:rPr>
              <a:t>exactly 3 </a:t>
            </a:r>
            <a:r>
              <a:rPr lang="en-US" altLang="zh-TW" sz="1600" b="0" i="0" dirty="0">
                <a:solidFill>
                  <a:srgbClr val="000000"/>
                </a:solidFill>
                <a:effectLst/>
                <a:latin typeface="Helvetica Neue"/>
              </a:rPr>
              <a:t>wells have the impurity, </a:t>
            </a:r>
            <a:r>
              <a:rPr lang="en-US" altLang="zh-TW" sz="1600" b="0" i="0" dirty="0">
                <a:solidFill>
                  <a:srgbClr val="FF0000"/>
                </a:solidFill>
                <a:effectLst/>
                <a:highlight>
                  <a:srgbClr val="FFFF00"/>
                </a:highlight>
                <a:latin typeface="Helvetica Neue"/>
              </a:rPr>
              <a:t>assuming that the conjecture is correct</a:t>
            </a:r>
            <a:r>
              <a:rPr lang="en-US" altLang="zh-TW" sz="1600" b="0" i="0" dirty="0">
                <a:solidFill>
                  <a:srgbClr val="000000"/>
                </a:solidFill>
                <a:effectLst/>
                <a:latin typeface="Helvetica Neue"/>
              </a:rPr>
              <a:t>?</a:t>
            </a:r>
          </a:p>
          <a:p>
            <a:pPr lvl="1">
              <a:buFont typeface="Arial" panose="020B0604020202020204" pitchFamily="34" charset="0"/>
              <a:buChar char="•"/>
            </a:pPr>
            <a:r>
              <a:rPr lang="en-US" altLang="zh-TW" sz="1600" b="0" i="0" dirty="0">
                <a:solidFill>
                  <a:srgbClr val="000000"/>
                </a:solidFill>
                <a:effectLst/>
                <a:latin typeface="Helvetica Neue"/>
              </a:rPr>
              <a:t>(b) What is the probability that </a:t>
            </a:r>
            <a:r>
              <a:rPr lang="en-US" altLang="zh-TW" sz="1600" b="0" i="0" dirty="0">
                <a:solidFill>
                  <a:srgbClr val="FF0000"/>
                </a:solidFill>
                <a:effectLst/>
                <a:latin typeface="Helvetica Neue"/>
              </a:rPr>
              <a:t>more than 3 </a:t>
            </a:r>
            <a:r>
              <a:rPr lang="en-US" altLang="zh-TW" sz="1600" b="0" i="0" dirty="0">
                <a:solidFill>
                  <a:srgbClr val="000000"/>
                </a:solidFill>
                <a:effectLst/>
                <a:latin typeface="Helvetica Neue"/>
              </a:rPr>
              <a:t>wells are impure?</a:t>
            </a:r>
          </a:p>
          <a:p>
            <a:endParaRPr lang="zh-TW" altLang="en-US" sz="1800" dirty="0"/>
          </a:p>
        </p:txBody>
      </p:sp>
      <p:sp>
        <p:nvSpPr>
          <p:cNvPr id="4" name="投影片編號版面配置區 3">
            <a:extLst>
              <a:ext uri="{FF2B5EF4-FFF2-40B4-BE49-F238E27FC236}">
                <a16:creationId xmlns:a16="http://schemas.microsoft.com/office/drawing/2014/main" id="{6ECE1018-20D0-4F9E-A564-FC5E39D19E9C}"/>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dirty="0"/>
          </a:p>
        </p:txBody>
      </p:sp>
      <p:pic>
        <p:nvPicPr>
          <p:cNvPr id="5" name="圖片 4">
            <a:extLst>
              <a:ext uri="{FF2B5EF4-FFF2-40B4-BE49-F238E27FC236}">
                <a16:creationId xmlns:a16="http://schemas.microsoft.com/office/drawing/2014/main" id="{8F158CB8-E8B4-4D64-AB00-03F4062309AF}"/>
              </a:ext>
            </a:extLst>
          </p:cNvPr>
          <p:cNvPicPr>
            <a:picLocks noChangeAspect="1"/>
          </p:cNvPicPr>
          <p:nvPr/>
        </p:nvPicPr>
        <p:blipFill>
          <a:blip r:embed="rId2"/>
          <a:stretch>
            <a:fillRect/>
          </a:stretch>
        </p:blipFill>
        <p:spPr>
          <a:xfrm>
            <a:off x="323528" y="4131292"/>
            <a:ext cx="3010609" cy="2567186"/>
          </a:xfrm>
          <a:prstGeom prst="rect">
            <a:avLst/>
          </a:prstGeom>
        </p:spPr>
      </p:pic>
      <p:pic>
        <p:nvPicPr>
          <p:cNvPr id="6" name="圖片 5">
            <a:extLst>
              <a:ext uri="{FF2B5EF4-FFF2-40B4-BE49-F238E27FC236}">
                <a16:creationId xmlns:a16="http://schemas.microsoft.com/office/drawing/2014/main" id="{7566FC9A-984E-4B7B-A585-ACA5BDDC24EC}"/>
              </a:ext>
            </a:extLst>
          </p:cNvPr>
          <p:cNvPicPr>
            <a:picLocks noChangeAspect="1"/>
          </p:cNvPicPr>
          <p:nvPr/>
        </p:nvPicPr>
        <p:blipFill>
          <a:blip r:embed="rId3"/>
          <a:stretch>
            <a:fillRect/>
          </a:stretch>
        </p:blipFill>
        <p:spPr>
          <a:xfrm>
            <a:off x="3491880" y="4148233"/>
            <a:ext cx="5507334" cy="2726708"/>
          </a:xfrm>
          <a:prstGeom prst="rect">
            <a:avLst/>
          </a:prstGeom>
        </p:spPr>
      </p:pic>
    </p:spTree>
    <p:extLst>
      <p:ext uri="{BB962C8B-B14F-4D97-AF65-F5344CB8AC3E}">
        <p14:creationId xmlns:p14="http://schemas.microsoft.com/office/powerpoint/2010/main" val="3302764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2A5B770E-CA7A-4740-9749-FB65C2D6F849}"/>
                  </a:ext>
                </a:extLst>
              </p14:cNvPr>
              <p14:cNvContentPartPr/>
              <p14:nvPr/>
            </p14:nvContentPartPr>
            <p14:xfrm>
              <a:off x="-899388" y="2125314"/>
              <a:ext cx="360" cy="360"/>
            </p14:xfrm>
          </p:contentPart>
        </mc:Choice>
        <mc:Fallback xmlns="">
          <p:pic>
            <p:nvPicPr>
              <p:cNvPr id="4" name="筆跡 3">
                <a:extLst>
                  <a:ext uri="{FF2B5EF4-FFF2-40B4-BE49-F238E27FC236}">
                    <a16:creationId xmlns:a16="http://schemas.microsoft.com/office/drawing/2014/main" id="{2A5B770E-CA7A-4740-9749-FB65C2D6F849}"/>
                  </a:ext>
                </a:extLst>
              </p:cNvPr>
              <p:cNvPicPr/>
              <p:nvPr/>
            </p:nvPicPr>
            <p:blipFill>
              <a:blip r:embed="rId3"/>
              <a:stretch>
                <a:fillRect/>
              </a:stretch>
            </p:blipFill>
            <p:spPr>
              <a:xfrm>
                <a:off x="-908028" y="2116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FFC9266E-331D-490B-9C5F-CDD9572B0395}"/>
                  </a:ext>
                </a:extLst>
              </p14:cNvPr>
              <p14:cNvContentPartPr/>
              <p14:nvPr/>
            </p14:nvContentPartPr>
            <p14:xfrm>
              <a:off x="-875628" y="3289914"/>
              <a:ext cx="360" cy="360"/>
            </p14:xfrm>
          </p:contentPart>
        </mc:Choice>
        <mc:Fallback xmlns="">
          <p:pic>
            <p:nvPicPr>
              <p:cNvPr id="5" name="筆跡 4">
                <a:extLst>
                  <a:ext uri="{FF2B5EF4-FFF2-40B4-BE49-F238E27FC236}">
                    <a16:creationId xmlns:a16="http://schemas.microsoft.com/office/drawing/2014/main" id="{FFC9266E-331D-490B-9C5F-CDD9572B0395}"/>
                  </a:ext>
                </a:extLst>
              </p:cNvPr>
              <p:cNvPicPr/>
              <p:nvPr/>
            </p:nvPicPr>
            <p:blipFill>
              <a:blip r:embed="rId5"/>
              <a:stretch>
                <a:fillRect/>
              </a:stretch>
            </p:blipFill>
            <p:spPr>
              <a:xfrm>
                <a:off x="-884268" y="3280914"/>
                <a:ext cx="18000" cy="18000"/>
              </a:xfrm>
              <a:prstGeom prst="rect">
                <a:avLst/>
              </a:prstGeom>
            </p:spPr>
          </p:pic>
        </mc:Fallback>
      </mc:AlternateContent>
      <p:sp>
        <p:nvSpPr>
          <p:cNvPr id="13" name="內容版面配置區 12">
            <a:extLst>
              <a:ext uri="{FF2B5EF4-FFF2-40B4-BE49-F238E27FC236}">
                <a16:creationId xmlns:a16="http://schemas.microsoft.com/office/drawing/2014/main" id="{C9DB8D85-5ACA-45FC-952B-A81A924FC05A}"/>
              </a:ext>
            </a:extLst>
          </p:cNvPr>
          <p:cNvSpPr>
            <a:spLocks noGrp="1"/>
          </p:cNvSpPr>
          <p:nvPr>
            <p:ph idx="1"/>
          </p:nvPr>
        </p:nvSpPr>
        <p:spPr>
          <a:xfrm>
            <a:off x="0" y="1052736"/>
            <a:ext cx="9144000" cy="576064"/>
          </a:xfrm>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Read</a:t>
            </a:r>
            <a:r>
              <a:rPr kumimoji="1" lang="en-US" altLang="zh-TW" sz="3000" dirty="0">
                <a:solidFill>
                  <a:schemeClr val="tx1"/>
                </a:solidFill>
                <a:effectLst/>
                <a:latin typeface="Times New Roman" pitchFamily="18" charset="0"/>
                <a:ea typeface="標楷體" pitchFamily="65" charset="-120"/>
                <a:cs typeface="+mn-cs"/>
              </a:rPr>
              <a:t> the textbook…</a:t>
            </a:r>
            <a:endParaRPr kumimoji="1" lang="en-US" altLang="zh-TW" sz="3000" baseline="0" dirty="0">
              <a:solidFill>
                <a:schemeClr val="tx1"/>
              </a:solidFill>
              <a:effectLst/>
              <a:latin typeface="Times New Roman" pitchFamily="18" charset="0"/>
              <a:ea typeface="標楷體" pitchFamily="65" charset="-120"/>
              <a:cs typeface="+mn-cs"/>
            </a:endParaRPr>
          </a:p>
        </p:txBody>
      </p:sp>
      <p:pic>
        <p:nvPicPr>
          <p:cNvPr id="14" name="圖片 13">
            <a:extLst>
              <a:ext uri="{FF2B5EF4-FFF2-40B4-BE49-F238E27FC236}">
                <a16:creationId xmlns:a16="http://schemas.microsoft.com/office/drawing/2014/main" id="{BA9352EF-71FB-4987-AF84-66CF36F6F17C}"/>
              </a:ext>
            </a:extLst>
          </p:cNvPr>
          <p:cNvPicPr>
            <a:picLocks noChangeAspect="1"/>
          </p:cNvPicPr>
          <p:nvPr/>
        </p:nvPicPr>
        <p:blipFill>
          <a:blip r:embed="rId6"/>
          <a:stretch>
            <a:fillRect/>
          </a:stretch>
        </p:blipFill>
        <p:spPr>
          <a:xfrm>
            <a:off x="0" y="1520217"/>
            <a:ext cx="9144000" cy="5337423"/>
          </a:xfrm>
          <a:prstGeom prst="rect">
            <a:avLst/>
          </a:prstGeom>
        </p:spPr>
      </p:pic>
    </p:spTree>
    <p:extLst>
      <p:ext uri="{BB962C8B-B14F-4D97-AF65-F5344CB8AC3E}">
        <p14:creationId xmlns:p14="http://schemas.microsoft.com/office/powerpoint/2010/main" val="748886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Example b5.6, s3.5:</a:t>
            </a:r>
            <a:br>
              <a:rPr lang="en-US" altLang="zh-TW" dirty="0"/>
            </a:br>
            <a:r>
              <a:rPr lang="en-US" altLang="zh-TW" dirty="0"/>
              <a:t>(a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6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4427985" y="1428308"/>
            <a:ext cx="4392488" cy="5195891"/>
            <a:chOff x="4705353" y="1428308"/>
            <a:chExt cx="4115119" cy="5195891"/>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2308324"/>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endParaRPr lang="en-US" altLang="zh-TW" dirty="0"/>
            </a:p>
            <a:p>
              <a:r>
                <a:rPr lang="zh-TW" altLang="en-US" dirty="0"/>
                <a:t>證據 </a:t>
              </a:r>
              <a:r>
                <a:rPr lang="en-US" altLang="zh-TW" dirty="0"/>
                <a:t>E</a:t>
              </a:r>
              <a:r>
                <a:rPr lang="zh-TW" altLang="en-US" dirty="0"/>
                <a:t>： </a:t>
              </a:r>
              <a:r>
                <a:rPr lang="en-US" altLang="zh-TW" dirty="0"/>
                <a:t>"X = 6"</a:t>
              </a:r>
            </a:p>
            <a:p>
              <a:endParaRPr lang="en-US" altLang="zh-TW" dirty="0"/>
            </a:p>
            <a:p>
              <a:r>
                <a:rPr lang="en-US" altLang="zh-TW" dirty="0"/>
                <a:t>prob("X = 6“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()=.037</a:t>
              </a:r>
              <a:endParaRPr lang="en-US" altLang="zh-TW" dirty="0"/>
            </a:p>
            <a:p>
              <a:r>
                <a:rPr lang="en-US" altLang="zh-TW" dirty="0"/>
                <a:t>prob(“X &gt;= 6“| H</a:t>
              </a:r>
              <a:r>
                <a:rPr lang="en-US" altLang="zh-TW" baseline="-25000" dirty="0"/>
                <a:t>0</a:t>
              </a:r>
              <a:r>
                <a:rPr lang="en-US" altLang="zh-TW" dirty="0"/>
                <a:t>) = ? </a:t>
              </a:r>
              <a:r>
                <a:rPr lang="en-US" altLang="zh-TW" dirty="0">
                  <a:sym typeface="Wingdings" panose="05000000000000000000" pitchFamily="2" charset="2"/>
                </a:rPr>
                <a:t> .sf()=</a:t>
              </a:r>
              <a:r>
                <a:rPr lang="zh-TW" altLang="en-US" dirty="0">
                  <a:sym typeface="Wingdings" panose="05000000000000000000" pitchFamily="2" charset="2"/>
                </a:rPr>
                <a:t>   </a:t>
              </a:r>
              <a:r>
                <a:rPr lang="en-US" altLang="zh-TW" dirty="0">
                  <a:sym typeface="Wingdings" panose="05000000000000000000" pitchFamily="2" charset="2"/>
                </a:rPr>
                <a:t>.047</a:t>
              </a:r>
              <a:endParaRPr lang="zh-TW" altLang="en-US"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868609"/>
              <a:ext cx="2343472" cy="646331"/>
            </a:xfrm>
            <a:prstGeom prst="rect">
              <a:avLst/>
            </a:prstGeom>
            <a:noFill/>
            <a:ln>
              <a:solidFill>
                <a:schemeClr val="accent1"/>
              </a:solidFill>
            </a:ln>
          </p:spPr>
          <p:txBody>
            <a:bodyPr wrap="square">
              <a:spAutoFit/>
            </a:bodyPr>
            <a:lstStyle/>
            <a:p>
              <a:r>
                <a:rPr lang="en-US" altLang="zh-TW" dirty="0"/>
                <a:t>      prob("X = 6“ | H</a:t>
              </a:r>
              <a:r>
                <a:rPr lang="en-US" altLang="zh-TW" baseline="-25000" dirty="0"/>
                <a:t>0</a:t>
              </a:r>
              <a:r>
                <a:rPr lang="en-US" altLang="zh-TW" dirty="0"/>
                <a:t>)  </a:t>
              </a:r>
            </a:p>
            <a:p>
              <a:r>
                <a:rPr lang="en-US" altLang="zh-TW" dirty="0"/>
                <a:t>&lt;=  prob("X &gt;= 6“| H</a:t>
              </a:r>
              <a:r>
                <a:rPr lang="en-US" altLang="zh-TW" baseline="-25000" dirty="0"/>
                <a:t>0</a:t>
              </a:r>
              <a:r>
                <a:rPr lang="en-US" altLang="zh-TW" dirty="0"/>
                <a:t>) </a:t>
              </a:r>
              <a:endParaRPr lang="zh-TW" altLang="en-US" dirty="0"/>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705353" y="4869873"/>
              <a:ext cx="4115119" cy="1754326"/>
            </a:xfrm>
            <a:prstGeom prst="rect">
              <a:avLst/>
            </a:prstGeom>
            <a:noFill/>
            <a:ln>
              <a:solidFill>
                <a:schemeClr val="accent1"/>
              </a:solidFill>
            </a:ln>
          </p:spPr>
          <p:txBody>
            <a:bodyPr wrap="square" rtlCol="0">
              <a:spAutoFit/>
            </a:bodyPr>
            <a:lstStyle/>
            <a:p>
              <a:r>
                <a:rPr lang="zh-TW" altLang="en-US" dirty="0"/>
                <a:t>若 </a:t>
              </a:r>
              <a:r>
                <a:rPr lang="en-US" altLang="zh-TW" dirty="0"/>
                <a:t>prob(“X &gt;= 6“| H</a:t>
              </a:r>
              <a:r>
                <a:rPr lang="en-US" altLang="zh-TW" baseline="-25000" dirty="0"/>
                <a:t>0</a:t>
              </a:r>
              <a:r>
                <a:rPr lang="en-US" altLang="zh-TW" dirty="0"/>
                <a:t>)</a:t>
              </a:r>
              <a:r>
                <a:rPr lang="zh-TW" altLang="en-US" dirty="0"/>
                <a:t> 算出來很小，</a:t>
              </a:r>
              <a:endParaRPr lang="en-US" altLang="zh-TW" dirty="0"/>
            </a:p>
            <a:p>
              <a:r>
                <a:rPr lang="zh-TW" altLang="en-US" dirty="0">
                  <a:solidFill>
                    <a:srgbClr val="FF0000"/>
                  </a:solidFill>
                </a:rPr>
                <a:t>小於某個預設的門檻值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 </a:t>
              </a:r>
              <a:endParaRPr lang="en-US" altLang="zh-TW" dirty="0">
                <a:solidFill>
                  <a:srgbClr val="FF0000"/>
                </a:solidFill>
                <a:highlight>
                  <a:srgbClr val="FFFF00"/>
                </a:highlight>
              </a:endParaRPr>
            </a:p>
            <a:p>
              <a:r>
                <a:rPr lang="en-US" altLang="zh-TW" dirty="0">
                  <a:solidFill>
                    <a:srgbClr val="FF0000"/>
                  </a:solidFill>
                  <a:highlight>
                    <a:srgbClr val="FFFF00"/>
                  </a:highlight>
                </a:rPr>
                <a:t>“X &gt;= 6“</a:t>
              </a:r>
              <a:r>
                <a:rPr lang="zh-TW" altLang="en-US" dirty="0">
                  <a:solidFill>
                    <a:srgbClr val="FF0000"/>
                  </a:solidFill>
                  <a:highlight>
                    <a:srgbClr val="FFFF00"/>
                  </a:highlight>
                </a:rPr>
                <a:t> 幾乎不會發生。</a:t>
              </a:r>
              <a:r>
                <a:rPr lang="en-US" altLang="zh-TW" dirty="0">
                  <a:solidFill>
                    <a:srgbClr val="FF0000"/>
                  </a:solidFill>
                  <a:highlight>
                    <a:srgbClr val="FFFF00"/>
                  </a:highlight>
                </a:rPr>
                <a:t> </a:t>
              </a:r>
              <a:endParaRPr lang="zh-TW" altLang="en-US" dirty="0">
                <a:solidFill>
                  <a:srgbClr val="FF0000"/>
                </a:solidFill>
                <a:highlight>
                  <a:srgbClr val="FFFF00"/>
                </a:highlight>
              </a:endParaRPr>
            </a:p>
          </p:txBody>
        </p:sp>
      </p:grpSp>
    </p:spTree>
    <p:extLst>
      <p:ext uri="{BB962C8B-B14F-4D97-AF65-F5344CB8AC3E}">
        <p14:creationId xmlns:p14="http://schemas.microsoft.com/office/powerpoint/2010/main" val="1111513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4B7DC-DB6E-4B3F-9A57-A08CC741464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1DF15E1-DC09-4F63-B17A-332F30B4A91B}"/>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sp>
        <p:nvSpPr>
          <p:cNvPr id="5" name="文字方塊 4">
            <a:extLst>
              <a:ext uri="{FF2B5EF4-FFF2-40B4-BE49-F238E27FC236}">
                <a16:creationId xmlns:a16="http://schemas.microsoft.com/office/drawing/2014/main" id="{0CF81997-4B63-4437-BE20-7E3806F8F36C}"/>
              </a:ext>
            </a:extLst>
          </p:cNvPr>
          <p:cNvSpPr txBox="1"/>
          <p:nvPr/>
        </p:nvSpPr>
        <p:spPr>
          <a:xfrm>
            <a:off x="2490340" y="1988840"/>
            <a:ext cx="4163319" cy="3139321"/>
          </a:xfrm>
          <a:prstGeom prst="rect">
            <a:avLst/>
          </a:prstGeom>
          <a:noFill/>
        </p:spPr>
        <p:txBody>
          <a:bodyPr wrap="none" rtlCol="0">
            <a:spAutoFit/>
          </a:bodyPr>
          <a:lstStyle/>
          <a:p>
            <a:r>
              <a:rPr lang="zh-TW" altLang="en-US" dirty="0"/>
              <a:t>但，</a:t>
            </a:r>
            <a:endParaRPr lang="en-US" altLang="zh-TW" dirty="0"/>
          </a:p>
          <a:p>
            <a:endParaRPr lang="en-US" altLang="zh-TW" dirty="0">
              <a:solidFill>
                <a:srgbClr val="FF0000"/>
              </a:solidFill>
              <a:highlight>
                <a:srgbClr val="FFFF00"/>
              </a:highlight>
            </a:endParaRPr>
          </a:p>
          <a:p>
            <a:r>
              <a:rPr lang="en-US" altLang="zh-TW" dirty="0">
                <a:solidFill>
                  <a:srgbClr val="FF0000"/>
                </a:solidFill>
                <a:highlight>
                  <a:srgbClr val="FFFF00"/>
                </a:highlight>
              </a:rPr>
              <a:t>“X &gt;= 6“</a:t>
            </a:r>
            <a:r>
              <a:rPr lang="zh-TW" altLang="en-US" dirty="0">
                <a:solidFill>
                  <a:srgbClr val="FF0000"/>
                </a:solidFill>
                <a:highlight>
                  <a:srgbClr val="FFFF00"/>
                </a:highlight>
              </a:rPr>
              <a:t> 確實發生了，它被作為證據。</a:t>
            </a:r>
            <a:r>
              <a:rPr lang="en-US" altLang="zh-TW" dirty="0">
                <a:solidFill>
                  <a:srgbClr val="FF0000"/>
                </a:solidFill>
                <a:highlight>
                  <a:srgbClr val="FFFF00"/>
                </a:highlight>
              </a:rPr>
              <a:t> </a:t>
            </a:r>
            <a:endParaRPr lang="zh-TW" altLang="en-US" dirty="0">
              <a:solidFill>
                <a:srgbClr val="FF0000"/>
              </a:solidFill>
              <a:highlight>
                <a:srgbClr val="FFFF00"/>
              </a:highlight>
            </a:endParaRPr>
          </a:p>
          <a:p>
            <a:endParaRPr lang="en-US" altLang="zh-TW" dirty="0"/>
          </a:p>
          <a:p>
            <a:r>
              <a:rPr lang="zh-TW" altLang="en-US" dirty="0"/>
              <a:t>根據 </a:t>
            </a:r>
            <a:r>
              <a:rPr lang="en-US" altLang="zh-TW" dirty="0"/>
              <a:t>(</a:t>
            </a:r>
            <a:r>
              <a:rPr lang="zh-TW" altLang="en-US" dirty="0"/>
              <a:t>統計式的</a:t>
            </a:r>
            <a:r>
              <a:rPr lang="en-US" altLang="zh-TW" dirty="0"/>
              <a:t>)</a:t>
            </a:r>
            <a:r>
              <a:rPr lang="zh-TW" altLang="en-US" dirty="0"/>
              <a:t>推理， </a:t>
            </a:r>
            <a:endParaRPr lang="en-US" altLang="zh-TW" dirty="0"/>
          </a:p>
          <a:p>
            <a:endParaRPr lang="en-US" altLang="zh-TW" dirty="0"/>
          </a:p>
          <a:p>
            <a:r>
              <a:rPr lang="zh-TW" altLang="en-US" dirty="0"/>
              <a:t>得到的結論： </a:t>
            </a:r>
            <a:endParaRPr lang="en-US" altLang="zh-TW" dirty="0"/>
          </a:p>
          <a:p>
            <a:r>
              <a:rPr lang="zh-TW" altLang="en-US" dirty="0">
                <a:solidFill>
                  <a:srgbClr val="FF0000"/>
                </a:solidFill>
              </a:rPr>
              <a:t>    前提假設 </a:t>
            </a:r>
            <a:r>
              <a:rPr lang="en-US" altLang="zh-TW" dirty="0">
                <a:solidFill>
                  <a:srgbClr val="FF0000"/>
                </a:solidFill>
              </a:rPr>
              <a:t>H</a:t>
            </a:r>
            <a:r>
              <a:rPr lang="en-US" altLang="zh-TW" baseline="-25000" dirty="0">
                <a:solidFill>
                  <a:srgbClr val="FF0000"/>
                </a:solidFill>
              </a:rPr>
              <a:t>0</a:t>
            </a:r>
            <a:r>
              <a:rPr lang="zh-TW" altLang="en-US" baseline="-25000" dirty="0">
                <a:solidFill>
                  <a:srgbClr val="FF0000"/>
                </a:solidFill>
              </a:rPr>
              <a:t> </a:t>
            </a:r>
            <a:r>
              <a:rPr lang="zh-TW" altLang="en-US" dirty="0">
                <a:solidFill>
                  <a:srgbClr val="FF0000"/>
                </a:solidFill>
              </a:rPr>
              <a:t>不成立！</a:t>
            </a:r>
            <a:endParaRPr lang="en-US" altLang="zh-TW" dirty="0">
              <a:solidFill>
                <a:srgbClr val="FF0000"/>
              </a:solidFill>
            </a:endParaRPr>
          </a:p>
          <a:p>
            <a:endParaRPr lang="en-US" altLang="zh-TW" dirty="0">
              <a:solidFill>
                <a:srgbClr val="FF0000"/>
              </a:solidFill>
            </a:endParaRPr>
          </a:p>
          <a:p>
            <a:r>
              <a:rPr lang="zh-TW" altLang="en-US" dirty="0"/>
              <a:t>因此：</a:t>
            </a:r>
            <a:endParaRPr lang="en-US" altLang="zh-TW" dirty="0"/>
          </a:p>
          <a:p>
            <a:r>
              <a:rPr lang="zh-TW" altLang="en-US" dirty="0">
                <a:solidFill>
                  <a:srgbClr val="FF0000"/>
                </a:solidFill>
              </a:rPr>
              <a:t>    我們的決策是 </a:t>
            </a:r>
            <a:r>
              <a:rPr lang="en-US" altLang="zh-TW" dirty="0">
                <a:solidFill>
                  <a:srgbClr val="FF0000"/>
                </a:solidFill>
              </a:rPr>
              <a:t>“Reject </a:t>
            </a:r>
            <a:r>
              <a:rPr lang="zh-TW" altLang="en-US" dirty="0">
                <a:solidFill>
                  <a:srgbClr val="FF0000"/>
                </a:solidFill>
              </a:rPr>
              <a:t> </a:t>
            </a:r>
            <a:r>
              <a:rPr lang="en-US" altLang="zh-TW" dirty="0">
                <a:solidFill>
                  <a:srgbClr val="FF0000"/>
                </a:solidFill>
              </a:rPr>
              <a:t>H</a:t>
            </a:r>
            <a:r>
              <a:rPr lang="en-US" altLang="zh-TW" baseline="-25000" dirty="0">
                <a:solidFill>
                  <a:srgbClr val="FF0000"/>
                </a:solidFill>
              </a:rPr>
              <a:t>0</a:t>
            </a:r>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1874644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E1911-C3D4-4FFA-B70B-0A400650F10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957E37F-960F-4787-A529-DC68E6BDD9D9}"/>
              </a:ext>
            </a:extLst>
          </p:cNvPr>
          <p:cNvSpPr>
            <a:spLocks noGrp="1"/>
          </p:cNvSpPr>
          <p:nvPr>
            <p:ph idx="1"/>
          </p:nvPr>
        </p:nvSpPr>
        <p:spPr>
          <a:xfrm>
            <a:off x="323528" y="1268760"/>
            <a:ext cx="8496944" cy="2736304"/>
          </a:xfrm>
        </p:spPr>
        <p:txBody>
          <a:bodyPr/>
          <a:lstStyle/>
          <a:p>
            <a:r>
              <a:rPr lang="zh-TW" altLang="en-US"/>
              <a:t>想想看：</a:t>
            </a:r>
            <a:endParaRPr lang="en-US" altLang="zh-TW"/>
          </a:p>
          <a:p>
            <a:pPr lvl="1"/>
            <a:r>
              <a:rPr lang="zh-TW" altLang="en-US"/>
              <a:t>若假設</a:t>
            </a:r>
            <a:r>
              <a:rPr lang="en-US" altLang="zh-TW"/>
              <a:t>H</a:t>
            </a:r>
            <a:r>
              <a:rPr lang="en-US" altLang="zh-TW" baseline="-25000"/>
              <a:t>0</a:t>
            </a:r>
            <a:r>
              <a:rPr lang="zh-TW" altLang="en-US"/>
              <a:t>為 </a:t>
            </a:r>
            <a:r>
              <a:rPr lang="en-US" altLang="zh-TW"/>
              <a:t>p</a:t>
            </a:r>
            <a:r>
              <a:rPr lang="en-US" altLang="zh-TW" baseline="-25000"/>
              <a:t>0</a:t>
            </a:r>
            <a:r>
              <a:rPr lang="en-US" altLang="zh-TW"/>
              <a:t>= 0.4</a:t>
            </a:r>
            <a:r>
              <a:rPr lang="zh-TW" altLang="en-US"/>
              <a:t>，我們得到的證據</a:t>
            </a:r>
            <a:r>
              <a:rPr lang="en-US" altLang="zh-TW"/>
              <a:t>:</a:t>
            </a:r>
            <a:r>
              <a:rPr lang="zh-TW" altLang="en-US"/>
              <a:t> </a:t>
            </a:r>
            <a:r>
              <a:rPr lang="en-US" altLang="zh-TW"/>
              <a:t>X=6</a:t>
            </a:r>
            <a:r>
              <a:rPr lang="zh-TW" altLang="en-US"/>
              <a:t>，該拒絕</a:t>
            </a:r>
            <a:r>
              <a:rPr lang="en-US" altLang="zh-TW"/>
              <a:t>H</a:t>
            </a:r>
            <a:r>
              <a:rPr lang="en-US" altLang="zh-TW" baseline="-25000"/>
              <a:t>0</a:t>
            </a:r>
            <a:r>
              <a:rPr lang="zh-TW" altLang="en-US"/>
              <a:t>假設嗎？</a:t>
            </a:r>
            <a:endParaRPr lang="en-US" altLang="zh-TW"/>
          </a:p>
          <a:p>
            <a:r>
              <a:rPr lang="zh-TW" altLang="en-US"/>
              <a:t>再想想看：</a:t>
            </a:r>
            <a:endParaRPr lang="en-US" altLang="zh-TW"/>
          </a:p>
          <a:p>
            <a:pPr lvl="1"/>
            <a:r>
              <a:rPr lang="zh-TW" altLang="en-US"/>
              <a:t>我們得到的證據</a:t>
            </a:r>
            <a:r>
              <a:rPr lang="en-US" altLang="zh-TW"/>
              <a:t>:</a:t>
            </a:r>
            <a:r>
              <a:rPr lang="zh-TW" altLang="en-US"/>
              <a:t> </a:t>
            </a:r>
            <a:r>
              <a:rPr lang="en-US" altLang="zh-TW"/>
              <a:t>X</a:t>
            </a:r>
            <a:r>
              <a:rPr lang="zh-TW" altLang="en-US"/>
              <a:t>至少為何？才能拒絕</a:t>
            </a:r>
            <a:r>
              <a:rPr lang="en-US" altLang="zh-TW"/>
              <a:t>H</a:t>
            </a:r>
            <a:r>
              <a:rPr lang="en-US" altLang="zh-TW" baseline="-25000"/>
              <a:t>0</a:t>
            </a:r>
            <a:endParaRPr lang="zh-TW" altLang="en-US" dirty="0"/>
          </a:p>
        </p:txBody>
      </p:sp>
      <p:sp>
        <p:nvSpPr>
          <p:cNvPr id="4" name="投影片編號版面配置區 3">
            <a:extLst>
              <a:ext uri="{FF2B5EF4-FFF2-40B4-BE49-F238E27FC236}">
                <a16:creationId xmlns:a16="http://schemas.microsoft.com/office/drawing/2014/main" id="{ABFAFD16-DB87-46DF-9F3A-92CE8A54AAF9}"/>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pic>
        <p:nvPicPr>
          <p:cNvPr id="5" name="圖片 4">
            <a:extLst>
              <a:ext uri="{FF2B5EF4-FFF2-40B4-BE49-F238E27FC236}">
                <a16:creationId xmlns:a16="http://schemas.microsoft.com/office/drawing/2014/main" id="{DC93DD7B-7876-499B-AFE0-0DCB6E423AF2}"/>
              </a:ext>
            </a:extLst>
          </p:cNvPr>
          <p:cNvPicPr>
            <a:picLocks noChangeAspect="1"/>
          </p:cNvPicPr>
          <p:nvPr/>
        </p:nvPicPr>
        <p:blipFill>
          <a:blip r:embed="rId2"/>
          <a:stretch>
            <a:fillRect/>
          </a:stretch>
        </p:blipFill>
        <p:spPr>
          <a:xfrm>
            <a:off x="1763688" y="5181063"/>
            <a:ext cx="5353050" cy="1343025"/>
          </a:xfrm>
          <a:prstGeom prst="rect">
            <a:avLst/>
          </a:prstGeom>
        </p:spPr>
      </p:pic>
      <p:sp>
        <p:nvSpPr>
          <p:cNvPr id="8" name="文字方塊 7">
            <a:extLst>
              <a:ext uri="{FF2B5EF4-FFF2-40B4-BE49-F238E27FC236}">
                <a16:creationId xmlns:a16="http://schemas.microsoft.com/office/drawing/2014/main" id="{0ED31D08-06AA-4A27-A998-0757FF7C6E6E}"/>
              </a:ext>
            </a:extLst>
          </p:cNvPr>
          <p:cNvSpPr txBox="1"/>
          <p:nvPr/>
        </p:nvSpPr>
        <p:spPr>
          <a:xfrm>
            <a:off x="1651046" y="4408397"/>
            <a:ext cx="5472608" cy="369332"/>
          </a:xfrm>
          <a:prstGeom prst="rect">
            <a:avLst/>
          </a:prstGeom>
          <a:noFill/>
        </p:spPr>
        <p:txBody>
          <a:bodyPr wrap="square">
            <a:spAutoFit/>
          </a:bodyPr>
          <a:lstStyle/>
          <a:p>
            <a:r>
              <a:rPr lang="zh-TW" altLang="en-US" dirty="0">
                <a:solidFill>
                  <a:srgbClr val="FF0000"/>
                </a:solidFill>
              </a:rPr>
              <a:t>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solidFill>
                  <a:srgbClr val="FF0000"/>
                </a:solidFill>
              </a:rPr>
              <a:t> </a:t>
            </a:r>
            <a:r>
              <a:rPr lang="en-US" altLang="zh-TW" b="1" i="0" dirty="0">
                <a:solidFill>
                  <a:srgbClr val="7030A0"/>
                </a:solidFill>
                <a:effectLst/>
                <a:highlight>
                  <a:srgbClr val="FFFF00"/>
                </a:highlight>
                <a:latin typeface="Georgia" panose="02040502050405020303" pitchFamily="18" charset="0"/>
              </a:rPr>
              <a:t>(significant  level)</a:t>
            </a:r>
            <a:endParaRPr lang="zh-TW" altLang="en-US" dirty="0">
              <a:solidFill>
                <a:srgbClr val="7030A0"/>
              </a:solidFill>
              <a:highlight>
                <a:srgbClr val="FFFF00"/>
              </a:highlight>
            </a:endParaRPr>
          </a:p>
        </p:txBody>
      </p:sp>
    </p:spTree>
    <p:extLst>
      <p:ext uri="{BB962C8B-B14F-4D97-AF65-F5344CB8AC3E}">
        <p14:creationId xmlns:p14="http://schemas.microsoft.com/office/powerpoint/2010/main" val="4005986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29173" y="2060848"/>
            <a:ext cx="8979019" cy="2808312"/>
          </a:xfrm>
          <a:prstGeom prst="rect">
            <a:avLst/>
          </a:prstGeom>
        </p:spPr>
      </p:pic>
      <p:pic>
        <p:nvPicPr>
          <p:cNvPr id="3" name="圖片 2">
            <a:extLst>
              <a:ext uri="{FF2B5EF4-FFF2-40B4-BE49-F238E27FC236}">
                <a16:creationId xmlns:a16="http://schemas.microsoft.com/office/drawing/2014/main" id="{D091CE2D-32C5-42ED-8BBB-634D7D329C0E}"/>
              </a:ext>
            </a:extLst>
          </p:cNvPr>
          <p:cNvPicPr>
            <a:picLocks noChangeAspect="1"/>
          </p:cNvPicPr>
          <p:nvPr/>
        </p:nvPicPr>
        <p:blipFill>
          <a:blip r:embed="rId3"/>
          <a:stretch>
            <a:fillRect/>
          </a:stretch>
        </p:blipFill>
        <p:spPr>
          <a:xfrm>
            <a:off x="3053734" y="5424070"/>
            <a:ext cx="3861738" cy="885249"/>
          </a:xfrm>
          <a:prstGeom prst="rect">
            <a:avLst/>
          </a:prstGeom>
        </p:spPr>
      </p:pic>
    </p:spTree>
    <p:extLst>
      <p:ext uri="{BB962C8B-B14F-4D97-AF65-F5344CB8AC3E}">
        <p14:creationId xmlns:p14="http://schemas.microsoft.com/office/powerpoint/2010/main" val="608552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多項式展開和多項分布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386704"/>
            <a:ext cx="8496944" cy="1800200"/>
          </a:xfrm>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288903248"/>
              </p:ext>
            </p:extLst>
          </p:nvPr>
        </p:nvGraphicFramePr>
        <p:xfrm>
          <a:off x="755576" y="199959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9959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1738436292"/>
              </p:ext>
            </p:extLst>
          </p:nvPr>
        </p:nvGraphicFramePr>
        <p:xfrm>
          <a:off x="596900" y="2465374"/>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2465374"/>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圖片 3">
            <a:extLst>
              <a:ext uri="{FF2B5EF4-FFF2-40B4-BE49-F238E27FC236}">
                <a16:creationId xmlns:a16="http://schemas.microsoft.com/office/drawing/2014/main" id="{19009781-F9EA-4965-8F6C-FF5DF90B73C0}"/>
              </a:ext>
            </a:extLst>
          </p:cNvPr>
          <p:cNvPicPr>
            <a:picLocks noChangeAspect="1"/>
          </p:cNvPicPr>
          <p:nvPr/>
        </p:nvPicPr>
        <p:blipFill>
          <a:blip r:embed="rId7"/>
          <a:stretch>
            <a:fillRect/>
          </a:stretch>
        </p:blipFill>
        <p:spPr>
          <a:xfrm>
            <a:off x="1613354" y="3216801"/>
            <a:ext cx="5917292" cy="3564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245886" y="3901438"/>
            <a:ext cx="7458462" cy="95727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pic>
        <p:nvPicPr>
          <p:cNvPr id="5" name="Picture 2"/>
          <p:cNvPicPr>
            <a:picLocks noChangeAspect="1" noChangeArrowheads="1"/>
          </p:cNvPicPr>
          <p:nvPr/>
        </p:nvPicPr>
        <p:blipFill>
          <a:blip r:embed="rId2" cstate="print"/>
          <a:srcRect t="37496"/>
          <a:stretch>
            <a:fillRect/>
          </a:stretch>
        </p:blipFill>
        <p:spPr bwMode="auto">
          <a:xfrm>
            <a:off x="245886" y="5017111"/>
            <a:ext cx="4929229" cy="1582618"/>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6954406" cy="2834188"/>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FDD25530-7787-452F-9D67-F452AD5A73E1}"/>
              </a:ext>
            </a:extLst>
          </p:cNvPr>
          <p:cNvPicPr>
            <a:picLocks noChangeAspect="1"/>
          </p:cNvPicPr>
          <p:nvPr/>
        </p:nvPicPr>
        <p:blipFill>
          <a:blip r:embed="rId4"/>
          <a:stretch>
            <a:fillRect/>
          </a:stretch>
        </p:blipFill>
        <p:spPr>
          <a:xfrm>
            <a:off x="5387282" y="2223721"/>
            <a:ext cx="3649213" cy="43127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A96649-D3FF-4AE5-924A-DFD24E7BE2B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45436B3-9086-406B-BCEB-2F2D094D8297}"/>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0042AB2-7EE5-4AA7-B8DB-D59211E02E96}"/>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spTree>
    <p:extLst>
      <p:ext uri="{BB962C8B-B14F-4D97-AF65-F5344CB8AC3E}">
        <p14:creationId xmlns:p14="http://schemas.microsoft.com/office/powerpoint/2010/main" val="1828706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28D296-C547-4D04-B388-944989C5016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B32910F-4288-40B9-82E2-5ECD1FAE0E7D}"/>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C956D8EC-4F8C-41EE-A356-BBEC1F929C75}"/>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spTree>
    <p:extLst>
      <p:ext uri="{BB962C8B-B14F-4D97-AF65-F5344CB8AC3E}">
        <p14:creationId xmlns:p14="http://schemas.microsoft.com/office/powerpoint/2010/main" val="1339381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517644414"/>
              </p:ext>
            </p:extLst>
          </p:nvPr>
        </p:nvGraphicFramePr>
        <p:xfrm>
          <a:off x="7880548" y="5157192"/>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0548" y="5157192"/>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7B716F-631D-4551-94A5-F6E3E793A8F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F6C72A5-C2B0-4529-9EA0-A37F4ADF88B8}"/>
              </a:ext>
            </a:extLst>
          </p:cNvPr>
          <p:cNvSpPr>
            <a:spLocks noGrp="1"/>
          </p:cNvSpPr>
          <p:nvPr>
            <p:ph idx="1"/>
          </p:nvPr>
        </p:nvSpPr>
        <p:spPr>
          <a:xfrm>
            <a:off x="307303" y="1040547"/>
            <a:ext cx="8496944" cy="504056"/>
          </a:xfrm>
        </p:spPr>
        <p:txBody>
          <a:bodyPr/>
          <a:lstStyle/>
          <a:p>
            <a:r>
              <a:rPr lang="en-US" altLang="zh-TW" dirty="0"/>
              <a:t>Google Translate ….</a:t>
            </a:r>
            <a:endParaRPr lang="zh-TW" altLang="en-US" dirty="0"/>
          </a:p>
        </p:txBody>
      </p:sp>
      <p:sp>
        <p:nvSpPr>
          <p:cNvPr id="4" name="投影片編號版面配置區 3">
            <a:extLst>
              <a:ext uri="{FF2B5EF4-FFF2-40B4-BE49-F238E27FC236}">
                <a16:creationId xmlns:a16="http://schemas.microsoft.com/office/drawing/2014/main" id="{7AF06F23-BBBA-4CD8-97BA-68D80672A656}"/>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
        <p:nvSpPr>
          <p:cNvPr id="5" name="矩形 4">
            <a:extLst>
              <a:ext uri="{FF2B5EF4-FFF2-40B4-BE49-F238E27FC236}">
                <a16:creationId xmlns:a16="http://schemas.microsoft.com/office/drawing/2014/main" id="{FFACFF08-200D-4099-A0CD-08DE03BB852E}"/>
              </a:ext>
            </a:extLst>
          </p:cNvPr>
          <p:cNvSpPr/>
          <p:nvPr/>
        </p:nvSpPr>
        <p:spPr>
          <a:xfrm>
            <a:off x="0" y="1626586"/>
            <a:ext cx="9144000" cy="4247317"/>
          </a:xfrm>
          <a:prstGeom prst="rect">
            <a:avLst/>
          </a:prstGeom>
        </p:spPr>
        <p:txBody>
          <a:bodyPr wrap="square">
            <a:spAutoFit/>
          </a:bodyPr>
          <a:lstStyle/>
          <a:p>
            <a:r>
              <a:rPr lang="zh-TW" altLang="zh-TW" dirty="0">
                <a:ea typeface="Calibri" panose="020F0502020204030204" pitchFamily="34" charset="0"/>
              </a:rPr>
              <a:t>5.1</a:t>
            </a:r>
            <a:r>
              <a:rPr lang="zh-TW" altLang="zh-TW" dirty="0">
                <a:ea typeface="Microsoft JhengHei" panose="020B0604030504040204" pitchFamily="34" charset="-120"/>
              </a:rPr>
              <a:t>簡介與動機</a:t>
            </a:r>
            <a:endParaRPr lang="zh-TW" altLang="zh-TW" dirty="0">
              <a:ea typeface="Calibri" panose="020F0502020204030204" pitchFamily="34" charset="0"/>
            </a:endParaRPr>
          </a:p>
          <a:p>
            <a:r>
              <a:rPr lang="zh-TW" altLang="zh-TW" dirty="0">
                <a:ea typeface="Calibri" panose="020F0502020204030204" pitchFamily="34" charset="0"/>
              </a:rPr>
              <a:t> </a:t>
            </a:r>
          </a:p>
          <a:p>
            <a:r>
              <a:rPr lang="zh-TW" altLang="zh-TW" dirty="0">
                <a:ea typeface="Microsoft JhengHei" panose="020B0604030504040204" pitchFamily="34" charset="-120"/>
              </a:rPr>
              <a:t>無論離散概率分佈是通過直方圖，表格形式還是通過公式以圖形方式表示，均描述了隨機變量的行為。通常，由不同的統計實驗產生的觀察結果具有相同的一般行為類型。因此，與這些實驗相關的離散隨機變量可以用基本相同的概率分佈來描述，因此可以用一個公式表示。實際上，僅需幾個重要的概率分佈即可描述實踐中遇到的許多離散隨機變量。這樣的分佈描述了幾種現實生活中的隨機現象。</a:t>
            </a:r>
            <a:endParaRPr lang="en-US" altLang="zh-TW" dirty="0">
              <a:ea typeface="Microsoft JhengHei" panose="020B0604030504040204" pitchFamily="34" charset="-120"/>
            </a:endParaRPr>
          </a:p>
          <a:p>
            <a:endParaRPr lang="en-US" altLang="zh-TW" dirty="0">
              <a:ea typeface="Microsoft JhengHei" panose="020B0604030504040204" pitchFamily="34" charset="-120"/>
            </a:endParaRPr>
          </a:p>
          <a:p>
            <a:r>
              <a:rPr lang="zh-TW" altLang="zh-TW" dirty="0">
                <a:ea typeface="Microsoft JhengHei" panose="020B0604030504040204" pitchFamily="34" charset="-120"/>
              </a:rPr>
              <a:t>例如，在一項涉及測試新藥有效性的研究中，所有使用該藥的患者中治癒的患者人數大致遵循二項式分佈（第</a:t>
            </a:r>
            <a:r>
              <a:rPr lang="zh-TW" altLang="zh-TW" dirty="0">
                <a:ea typeface="Calibri" panose="020F0502020204030204" pitchFamily="34" charset="0"/>
              </a:rPr>
              <a:t>5.2</a:t>
            </a:r>
            <a:r>
              <a:rPr lang="zh-TW" altLang="zh-TW" dirty="0">
                <a:ea typeface="Microsoft JhengHei" panose="020B0604030504040204" pitchFamily="34" charset="-120"/>
              </a:rPr>
              <a:t>節）。在工業示例中，當測試從一批生產中選擇的項目樣本時，通常可以將樣本中有缺陷項目的數量建模為超幾何隨機變量（第</a:t>
            </a:r>
            <a:r>
              <a:rPr lang="zh-TW" altLang="zh-TW" dirty="0">
                <a:ea typeface="Calibri" panose="020F0502020204030204" pitchFamily="34" charset="0"/>
              </a:rPr>
              <a:t>5.3</a:t>
            </a:r>
            <a:r>
              <a:rPr lang="zh-TW" altLang="zh-TW" dirty="0">
                <a:ea typeface="Microsoft JhengHei" panose="020B0604030504040204" pitchFamily="34" charset="-120"/>
              </a:rPr>
              <a:t>節）。在統計質量控制問題中，當觀察數據超出某些限制時，實驗人員將發出過程平均值的變化信號。產生假警報所需的樣本數量遵循幾何分佈，這是負二項分佈的特例（第</a:t>
            </a:r>
            <a:r>
              <a:rPr lang="zh-TW" altLang="zh-TW" dirty="0">
                <a:ea typeface="Calibri" panose="020F0502020204030204" pitchFamily="34" charset="0"/>
              </a:rPr>
              <a:t>5.4</a:t>
            </a:r>
            <a:r>
              <a:rPr lang="zh-TW" altLang="zh-TW" dirty="0">
                <a:ea typeface="Microsoft JhengHei" panose="020B0604030504040204" pitchFamily="34" charset="-120"/>
              </a:rPr>
              <a:t>節）。另一方面，固定數量的個體血液樣本中的白細胞數量通常是隨機的，可以用泊松分佈來描述（第</a:t>
            </a:r>
            <a:r>
              <a:rPr lang="zh-TW" altLang="zh-TW" dirty="0">
                <a:ea typeface="Calibri" panose="020F0502020204030204" pitchFamily="34" charset="0"/>
              </a:rPr>
              <a:t>5.5</a:t>
            </a:r>
            <a:r>
              <a:rPr lang="zh-TW" altLang="zh-TW" dirty="0">
                <a:ea typeface="Microsoft JhengHei" panose="020B0604030504040204" pitchFamily="34" charset="-120"/>
              </a:rPr>
              <a:t>節）。在本章中，我們將通過各種示例介</a:t>
            </a:r>
            <a:r>
              <a:rPr lang="zh-TW" altLang="zh-TW" dirty="0">
                <a:ea typeface="Calibri" panose="020F0502020204030204" pitchFamily="34" charset="0"/>
              </a:rPr>
              <a:t>​​</a:t>
            </a:r>
            <a:r>
              <a:rPr lang="zh-TW" altLang="zh-TW" dirty="0">
                <a:ea typeface="Microsoft JhengHei" panose="020B0604030504040204" pitchFamily="34" charset="-120"/>
              </a:rPr>
              <a:t>紹這些常用的分佈。</a:t>
            </a:r>
            <a:endParaRPr lang="zh-TW" altLang="zh-TW" dirty="0">
              <a:ea typeface="Calibri" panose="020F0502020204030204" pitchFamily="34" charset="0"/>
            </a:endParaRPr>
          </a:p>
        </p:txBody>
      </p:sp>
    </p:spTree>
    <p:extLst>
      <p:ext uri="{BB962C8B-B14F-4D97-AF65-F5344CB8AC3E}">
        <p14:creationId xmlns:p14="http://schemas.microsoft.com/office/powerpoint/2010/main" val="911852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p>
        </p:txBody>
      </p:sp>
      <p:sp>
        <p:nvSpPr>
          <p:cNvPr id="5" name="內容版面配置區 4"/>
          <p:cNvSpPr>
            <a:spLocks noGrp="1"/>
          </p:cNvSpPr>
          <p:nvPr>
            <p:ph idx="1"/>
          </p:nvPr>
        </p:nvSpPr>
        <p:spPr/>
        <p:txBody>
          <a:bodyPr/>
          <a:lstStyle/>
          <a:p>
            <a:endParaRPr lang="en-US" altLang="zh-TW" b="1" dirty="0"/>
          </a:p>
        </p:txBody>
      </p:sp>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850" y="1340768"/>
            <a:ext cx="8496300" cy="417142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539552" y="1412776"/>
            <a:ext cx="7992000" cy="18569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pic>
        <p:nvPicPr>
          <p:cNvPr id="6" name="Picture 2"/>
          <p:cNvPicPr>
            <a:picLocks noChangeAspect="1" noChangeArrowheads="1"/>
          </p:cNvPicPr>
          <p:nvPr/>
        </p:nvPicPr>
        <p:blipFill>
          <a:blip r:embed="rId3" cstate="print"/>
          <a:srcRect b="50859"/>
          <a:stretch>
            <a:fillRect/>
          </a:stretch>
        </p:blipFill>
        <p:spPr bwMode="auto">
          <a:xfrm>
            <a:off x="612448" y="3356992"/>
            <a:ext cx="7992000" cy="1584176"/>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t="51374"/>
          <a:stretch>
            <a:fillRect/>
          </a:stretch>
        </p:blipFill>
        <p:spPr bwMode="auto">
          <a:xfrm>
            <a:off x="611560" y="5085184"/>
            <a:ext cx="7992000" cy="156757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個物品的特性改變得很少，所以當 </a:t>
            </a:r>
            <a:r>
              <a:rPr lang="en-US" altLang="zh-TW" i="1" dirty="0"/>
              <a:t>n </a:t>
            </a:r>
            <a:r>
              <a:rPr lang="zh-TW" altLang="en-US" dirty="0"/>
              <a:t>跟 </a:t>
            </a:r>
            <a:r>
              <a:rPr lang="en-US" altLang="zh-TW" i="1" dirty="0"/>
              <a:t>N </a:t>
            </a:r>
            <a:r>
              <a:rPr lang="zh-TW" altLang="en-US" dirty="0"/>
              <a:t>比較起來很小時，二項分布可用來逼近超幾何分布。</a:t>
            </a:r>
            <a:endParaRPr lang="en-US" altLang="zh-TW" dirty="0"/>
          </a:p>
          <a:p>
            <a:r>
              <a:rPr lang="zh-TW" altLang="en-US" dirty="0"/>
              <a:t>一個經驗法則是，當                 時，逼近效果不錯。</a:t>
            </a:r>
          </a:p>
          <a:p>
            <a:endParaRPr lang="zh-TW" altLang="en-US" dirty="0"/>
          </a:p>
        </p:txBody>
      </p:sp>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611560" y="1268760"/>
            <a:ext cx="7920000" cy="235551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612440" y="3682640"/>
            <a:ext cx="7920000" cy="291471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r>
              <a:rPr lang="zh-TW" altLang="en-US" dirty="0"/>
              <a:t>續</a:t>
            </a:r>
            <a:r>
              <a:rPr lang="en-US" altLang="zh-TW" dirty="0"/>
              <a:t>)</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323850" y="1376972"/>
            <a:ext cx="8496300" cy="37802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206241-BC8E-4390-8B70-1998C43FA12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94E90C6-B965-44CE-8634-5E8DA697A688}"/>
              </a:ext>
            </a:extLst>
          </p:cNvPr>
          <p:cNvSpPr>
            <a:spLocks noGrp="1"/>
          </p:cNvSpPr>
          <p:nvPr>
            <p:ph idx="1"/>
          </p:nvPr>
        </p:nvSpPr>
        <p:spPr>
          <a:xfrm>
            <a:off x="323528" y="1412776"/>
            <a:ext cx="8496944" cy="4032448"/>
          </a:xfrm>
        </p:spPr>
        <p:txBody>
          <a:bodyPr/>
          <a:lstStyle/>
          <a:p>
            <a:pPr marL="0" indent="0" rtl="0" eaLnBrk="1" latinLnBrk="0" hangingPunct="1">
              <a:buNone/>
            </a:pPr>
            <a:r>
              <a:rPr kumimoji="1" lang="en-US" altLang="zh-TW" sz="3000" baseline="0" dirty="0">
                <a:solidFill>
                  <a:schemeClr val="tx1"/>
                </a:solidFill>
                <a:effectLst/>
                <a:latin typeface="Times New Roman" pitchFamily="18" charset="0"/>
                <a:ea typeface="標楷體" pitchFamily="65" charset="-120"/>
                <a:cs typeface="+mn-cs"/>
              </a:rPr>
              <a:t>Read </a:t>
            </a:r>
            <a:r>
              <a:rPr lang="en-US" altLang="zh-TW" dirty="0"/>
              <a:t>them line by line ….</a:t>
            </a:r>
            <a:endParaRPr kumimoji="1" lang="en-US" altLang="zh-TW" sz="3000" baseline="0" dirty="0">
              <a:solidFill>
                <a:schemeClr val="tx1"/>
              </a:solidFill>
              <a:effectLst/>
              <a:latin typeface="Times New Roman" pitchFamily="18" charset="0"/>
              <a:ea typeface="標楷體" pitchFamily="65" charset="-120"/>
              <a:cs typeface="+mn-cs"/>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No matter whether a discrete probability distribution is represented graphically by a </a:t>
            </a:r>
            <a:r>
              <a:rPr kumimoji="1" lang="en-US" altLang="zh-TW" sz="3000" baseline="0" dirty="0">
                <a:solidFill>
                  <a:srgbClr val="FF0000"/>
                </a:solidFill>
                <a:effectLst/>
                <a:latin typeface="Times New Roman" pitchFamily="18" charset="0"/>
                <a:ea typeface="標楷體" pitchFamily="65" charset="-120"/>
                <a:cs typeface="+mn-cs"/>
              </a:rPr>
              <a:t>histogram</a:t>
            </a:r>
            <a:r>
              <a:rPr kumimoji="1" lang="en-US" altLang="zh-TW" sz="3000" baseline="0" dirty="0">
                <a:solidFill>
                  <a:schemeClr val="tx1"/>
                </a:solidFill>
                <a:effectLst/>
                <a:latin typeface="Times New Roman" pitchFamily="18" charset="0"/>
                <a:ea typeface="標楷體" pitchFamily="65" charset="-120"/>
                <a:cs typeface="+mn-cs"/>
              </a:rPr>
              <a:t>, in </a:t>
            </a:r>
            <a:r>
              <a:rPr kumimoji="1" lang="en-US" altLang="zh-TW" sz="3000" baseline="0" dirty="0">
                <a:solidFill>
                  <a:srgbClr val="FF0000"/>
                </a:solidFill>
                <a:effectLst/>
                <a:latin typeface="Times New Roman" pitchFamily="18" charset="0"/>
                <a:ea typeface="標楷體" pitchFamily="65" charset="-120"/>
                <a:cs typeface="+mn-cs"/>
              </a:rPr>
              <a:t>tabular</a:t>
            </a:r>
            <a:r>
              <a:rPr kumimoji="1" lang="en-US" altLang="zh-TW" sz="3000" baseline="0" dirty="0">
                <a:solidFill>
                  <a:schemeClr val="tx1"/>
                </a:solidFill>
                <a:effectLst/>
                <a:latin typeface="Times New Roman" pitchFamily="18" charset="0"/>
                <a:ea typeface="標楷體" pitchFamily="65" charset="-120"/>
                <a:cs typeface="+mn-cs"/>
              </a:rPr>
              <a:t> form, or by means of a </a:t>
            </a:r>
            <a:r>
              <a:rPr kumimoji="1" lang="en-US" altLang="zh-TW" sz="3000" baseline="0" dirty="0">
                <a:solidFill>
                  <a:srgbClr val="FF0000"/>
                </a:solidFill>
                <a:effectLst/>
                <a:latin typeface="Times New Roman" pitchFamily="18" charset="0"/>
                <a:ea typeface="標楷體" pitchFamily="65" charset="-120"/>
                <a:cs typeface="+mn-cs"/>
              </a:rPr>
              <a:t>formula</a:t>
            </a:r>
            <a:r>
              <a:rPr kumimoji="1" lang="en-US" altLang="zh-TW" sz="3000" baseline="0" dirty="0">
                <a:solidFill>
                  <a:schemeClr val="tx1"/>
                </a:solidFill>
                <a:effectLst/>
                <a:latin typeface="Times New Roman" pitchFamily="18" charset="0"/>
                <a:ea typeface="標楷體" pitchFamily="65" charset="-120"/>
                <a:cs typeface="+mn-cs"/>
              </a:rPr>
              <a:t>, the behavior of a random variable is described. </a:t>
            </a:r>
            <a:endParaRPr lang="zh-TW" altLang="zh-TW" sz="3000"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Often, the observations generated by different statistical experiments have the same </a:t>
            </a:r>
            <a:r>
              <a:rPr kumimoji="1" lang="en-US" altLang="zh-TW" sz="3000" baseline="0" dirty="0">
                <a:solidFill>
                  <a:srgbClr val="FF0000"/>
                </a:solidFill>
                <a:effectLst/>
                <a:latin typeface="Times New Roman" pitchFamily="18" charset="0"/>
                <a:ea typeface="標楷體" pitchFamily="65" charset="-120"/>
                <a:cs typeface="+mn-cs"/>
              </a:rPr>
              <a:t>general type</a:t>
            </a:r>
            <a:r>
              <a:rPr kumimoji="1" lang="en-US" altLang="zh-TW" sz="3000" baseline="0" dirty="0">
                <a:solidFill>
                  <a:schemeClr val="tx1"/>
                </a:solidFill>
                <a:effectLst/>
                <a:latin typeface="Times New Roman" pitchFamily="18" charset="0"/>
                <a:ea typeface="標楷體" pitchFamily="65" charset="-120"/>
                <a:cs typeface="+mn-cs"/>
              </a:rPr>
              <a:t> of behavior. </a:t>
            </a:r>
            <a:endParaRPr lang="zh-TW" altLang="en-US" dirty="0"/>
          </a:p>
        </p:txBody>
      </p:sp>
      <p:sp>
        <p:nvSpPr>
          <p:cNvPr id="4" name="投影片編號版面配置區 3">
            <a:extLst>
              <a:ext uri="{FF2B5EF4-FFF2-40B4-BE49-F238E27FC236}">
                <a16:creationId xmlns:a16="http://schemas.microsoft.com/office/drawing/2014/main" id="{D5EEBD24-5EA1-4D01-A261-C3006B52A620}"/>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4783549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031926290"/>
              </p:ext>
            </p:extLst>
          </p:nvPr>
        </p:nvGraphicFramePr>
        <p:xfrm>
          <a:off x="2771800" y="371703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52</a:t>
            </a:fld>
            <a:endParaRPr lang="zh-TW" altLang="en-US"/>
          </a:p>
        </p:txBody>
      </p:sp>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852936"/>
            <a:ext cx="8496300" cy="177638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249571" y="4797153"/>
            <a:ext cx="8353989" cy="108012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270D1-F988-4810-B576-59F13E7E271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861D461-6C0D-4B47-8902-E25F149C877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Consequently, discrete random variables associated with these experiments can be described by essentially the same probability distribution and therefore can be represented by </a:t>
            </a:r>
            <a:r>
              <a:rPr kumimoji="1" lang="en-US" altLang="zh-TW" sz="3000" baseline="0" dirty="0">
                <a:solidFill>
                  <a:srgbClr val="FF0000"/>
                </a:solidFill>
                <a:effectLst/>
                <a:latin typeface="Times New Roman" pitchFamily="18" charset="0"/>
                <a:ea typeface="標楷體" pitchFamily="65" charset="-120"/>
                <a:cs typeface="+mn-cs"/>
              </a:rPr>
              <a:t>a single formula</a:t>
            </a:r>
            <a:r>
              <a:rPr kumimoji="1" lang="en-US" altLang="zh-TW" sz="3000" baseline="0" dirty="0">
                <a:solidFill>
                  <a:schemeClr val="tx1"/>
                </a:solidFill>
                <a:effectLst/>
                <a:latin typeface="Times New Roman" pitchFamily="18" charset="0"/>
                <a:ea typeface="標楷體" pitchFamily="65" charset="-120"/>
                <a:cs typeface="+mn-cs"/>
              </a:rPr>
              <a:t>.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fact, one needs </a:t>
            </a:r>
            <a:r>
              <a:rPr kumimoji="1" lang="en-US" altLang="zh-TW" sz="3000" baseline="0" dirty="0">
                <a:effectLst/>
                <a:latin typeface="Times New Roman" pitchFamily="18" charset="0"/>
                <a:ea typeface="標楷體" pitchFamily="65" charset="-120"/>
                <a:cs typeface="+mn-cs"/>
              </a:rPr>
              <a:t>only a handful </a:t>
            </a:r>
            <a:r>
              <a:rPr kumimoji="1" lang="en-US" altLang="zh-TW" sz="3000" baseline="0" dirty="0">
                <a:solidFill>
                  <a:schemeClr val="tx1"/>
                </a:solidFill>
                <a:effectLst/>
                <a:latin typeface="Times New Roman" pitchFamily="18" charset="0"/>
                <a:ea typeface="標楷體" pitchFamily="65" charset="-120"/>
                <a:cs typeface="+mn-cs"/>
              </a:rPr>
              <a:t>of important probability distributions to describe many of the discrete random variables encountered in practice.</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Such </a:t>
            </a:r>
            <a:r>
              <a:rPr kumimoji="1" lang="en-US" altLang="zh-TW" sz="3000" baseline="0" dirty="0">
                <a:solidFill>
                  <a:srgbClr val="FF0000"/>
                </a:solidFill>
                <a:effectLst/>
                <a:latin typeface="Times New Roman" pitchFamily="18" charset="0"/>
                <a:ea typeface="標楷體" pitchFamily="65" charset="-120"/>
                <a:cs typeface="+mn-cs"/>
              </a:rPr>
              <a:t>a handful of distributions </a:t>
            </a:r>
            <a:r>
              <a:rPr kumimoji="1" lang="en-US" altLang="zh-TW" sz="3000" baseline="0" dirty="0">
                <a:solidFill>
                  <a:schemeClr val="tx1"/>
                </a:solidFill>
                <a:effectLst/>
                <a:latin typeface="Times New Roman" pitchFamily="18" charset="0"/>
                <a:ea typeface="標楷體" pitchFamily="65" charset="-120"/>
                <a:cs typeface="+mn-cs"/>
              </a:rPr>
              <a:t>describe several real-life random phenomena. </a:t>
            </a:r>
          </a:p>
        </p:txBody>
      </p:sp>
      <p:sp>
        <p:nvSpPr>
          <p:cNvPr id="4" name="投影片編號版面配置區 3">
            <a:extLst>
              <a:ext uri="{FF2B5EF4-FFF2-40B4-BE49-F238E27FC236}">
                <a16:creationId xmlns:a16="http://schemas.microsoft.com/office/drawing/2014/main" id="{3F1CF64D-11C0-4AC3-9629-19AAD5876A7C}"/>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Tree>
    <p:extLst>
      <p:ext uri="{BB962C8B-B14F-4D97-AF65-F5344CB8AC3E}">
        <p14:creationId xmlns:p14="http://schemas.microsoft.com/office/powerpoint/2010/main" val="1624688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39552" y="3068960"/>
            <a:ext cx="7992000" cy="186403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3.17</a:t>
            </a:r>
            <a:endParaRPr lang="zh-TW" altLang="en-US" dirty="0"/>
          </a:p>
        </p:txBody>
      </p:sp>
      <p:pic>
        <p:nvPicPr>
          <p:cNvPr id="33795" name="Picture 3"/>
          <p:cNvPicPr>
            <a:picLocks noGrp="1" noChangeAspect="1" noChangeArrowheads="1"/>
          </p:cNvPicPr>
          <p:nvPr>
            <p:ph idx="1"/>
          </p:nvPr>
        </p:nvPicPr>
        <p:blipFill>
          <a:blip r:embed="rId2" cstate="print"/>
          <a:srcRect b="39278"/>
          <a:stretch>
            <a:fillRect/>
          </a:stretch>
        </p:blipFill>
        <p:spPr bwMode="auto">
          <a:xfrm>
            <a:off x="323528" y="1484784"/>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5AA2720-8C73-4136-97CB-868E784C96FF}"/>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grpSp>
        <p:nvGrpSpPr>
          <p:cNvPr id="9" name="群組 8"/>
          <p:cNvGrpSpPr/>
          <p:nvPr/>
        </p:nvGrpSpPr>
        <p:grpSpPr>
          <a:xfrm>
            <a:off x="323528" y="3668808"/>
            <a:ext cx="8496622" cy="1920432"/>
            <a:chOff x="323528" y="3573016"/>
            <a:chExt cx="8496622" cy="1920432"/>
          </a:xfrm>
        </p:grpSpPr>
        <p:pic>
          <p:nvPicPr>
            <p:cNvPr id="7" name="Picture 2"/>
            <p:cNvPicPr>
              <a:picLocks noChangeAspect="1" noChangeArrowheads="1"/>
            </p:cNvPicPr>
            <p:nvPr/>
          </p:nvPicPr>
          <p:blipFill>
            <a:blip r:embed="rId3" cstate="print"/>
            <a:srcRect/>
            <a:stretch>
              <a:fillRect/>
            </a:stretch>
          </p:blipFill>
          <p:spPr bwMode="auto">
            <a:xfrm>
              <a:off x="323850" y="4725144"/>
              <a:ext cx="8496300" cy="768304"/>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65060"/>
            <a:stretch>
              <a:fillRect/>
            </a:stretch>
          </p:blipFill>
          <p:spPr bwMode="auto">
            <a:xfrm>
              <a:off x="323528" y="3573016"/>
              <a:ext cx="8496300" cy="1160153"/>
            </a:xfrm>
            <a:prstGeom prst="rect">
              <a:avLst/>
            </a:prstGeom>
            <a:noFill/>
            <a:ln w="9525">
              <a:noFill/>
              <a:miter lim="800000"/>
              <a:headEnd/>
              <a:tailEnd/>
            </a:ln>
            <a:effectLst/>
          </p:spPr>
        </p:pic>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pic>
        <p:nvPicPr>
          <p:cNvPr id="7" name="Picture 3"/>
          <p:cNvPicPr>
            <a:picLocks noChangeAspect="1" noChangeArrowheads="1"/>
          </p:cNvPicPr>
          <p:nvPr/>
        </p:nvPicPr>
        <p:blipFill>
          <a:blip r:embed="rId2" cstate="print"/>
          <a:srcRect t="35109"/>
          <a:stretch>
            <a:fillRect/>
          </a:stretch>
        </p:blipFill>
        <p:spPr bwMode="auto">
          <a:xfrm>
            <a:off x="323528" y="3140968"/>
            <a:ext cx="8496300" cy="319413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pic>
        <p:nvPicPr>
          <p:cNvPr id="5" name="Picture 2"/>
          <p:cNvPicPr>
            <a:picLocks noChangeAspect="1" noChangeArrowheads="1"/>
          </p:cNvPicPr>
          <p:nvPr/>
        </p:nvPicPr>
        <p:blipFill>
          <a:blip r:embed="rId2" cstate="print"/>
          <a:srcRect t="43488"/>
          <a:stretch>
            <a:fillRect/>
          </a:stretch>
        </p:blipFill>
        <p:spPr bwMode="auto">
          <a:xfrm>
            <a:off x="323528" y="3573016"/>
            <a:ext cx="8496300" cy="2713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在整個統計學領域中最重要的連續機率分布是</a:t>
            </a:r>
            <a:r>
              <a:rPr lang="zh-TW" altLang="en-US" b="1" dirty="0"/>
              <a:t>常態分布 </a:t>
            </a:r>
            <a:r>
              <a:rPr lang="en-US" altLang="zh-TW" b="1" dirty="0"/>
              <a:t>(normal distribution)</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8B148B-F83A-4AA0-8955-4A5BB1F3543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C32671E-988B-4B53-BB56-0E9E43EAA1E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For instance, in a study involving testing the effectiveness of a new drug, the number of cured patients among all the patients who use the drug approximately follows a </a:t>
            </a:r>
            <a:r>
              <a:rPr kumimoji="1" lang="en-US" altLang="zh-TW" sz="3000" baseline="0" dirty="0">
                <a:solidFill>
                  <a:srgbClr val="FF0000"/>
                </a:solidFill>
                <a:effectLst/>
                <a:latin typeface="Times New Roman" pitchFamily="18" charset="0"/>
                <a:ea typeface="標楷體" pitchFamily="65" charset="-120"/>
                <a:cs typeface="+mn-cs"/>
              </a:rPr>
              <a:t>binomial </a:t>
            </a:r>
            <a:r>
              <a:rPr kumimoji="1" lang="en-US" altLang="zh-TW" sz="3000" baseline="0" dirty="0">
                <a:solidFill>
                  <a:schemeClr val="tx1"/>
                </a:solidFill>
                <a:effectLst/>
                <a:latin typeface="Times New Roman" pitchFamily="18" charset="0"/>
                <a:ea typeface="標楷體" pitchFamily="65" charset="-120"/>
                <a:cs typeface="+mn-cs"/>
              </a:rPr>
              <a:t>distribution (Section 5.2).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an industrial example, when a sample of items selected from a batch of production is tested, the number of defective items in the sample usually can be modeled as a </a:t>
            </a:r>
            <a:r>
              <a:rPr kumimoji="1" lang="en-US" altLang="zh-TW" sz="3000" baseline="0" dirty="0">
                <a:solidFill>
                  <a:srgbClr val="FF0000"/>
                </a:solidFill>
                <a:effectLst/>
                <a:latin typeface="Times New Roman" pitchFamily="18" charset="0"/>
                <a:ea typeface="標楷體" pitchFamily="65" charset="-120"/>
                <a:cs typeface="+mn-cs"/>
              </a:rPr>
              <a:t>hypergeometric</a:t>
            </a:r>
            <a:r>
              <a:rPr kumimoji="1" lang="en-US" altLang="zh-TW" sz="3000" baseline="0" dirty="0">
                <a:solidFill>
                  <a:schemeClr val="tx1"/>
                </a:solidFill>
                <a:effectLst/>
                <a:latin typeface="Times New Roman" pitchFamily="18" charset="0"/>
                <a:ea typeface="標楷體" pitchFamily="65" charset="-120"/>
                <a:cs typeface="+mn-cs"/>
              </a:rPr>
              <a:t> random variable (Section 5.3). </a:t>
            </a:r>
          </a:p>
        </p:txBody>
      </p:sp>
      <p:sp>
        <p:nvSpPr>
          <p:cNvPr id="4" name="投影片編號版面配置區 3">
            <a:extLst>
              <a:ext uri="{FF2B5EF4-FFF2-40B4-BE49-F238E27FC236}">
                <a16:creationId xmlns:a16="http://schemas.microsoft.com/office/drawing/2014/main" id="{09D43A01-88D4-4B5E-ABB4-A2E010EBEC05}"/>
              </a:ext>
            </a:extLst>
          </p:cNvPr>
          <p:cNvSpPr>
            <a:spLocks noGrp="1"/>
          </p:cNvSpPr>
          <p:nvPr>
            <p:ph type="sldNum" sz="quarter" idx="12"/>
          </p:nvPr>
        </p:nvSpPr>
        <p:spPr/>
        <p:txBody>
          <a:bodyPr/>
          <a:lstStyle/>
          <a:p>
            <a:fld id="{8632C2C5-20A0-4062-ADB6-29D76B962CAE}" type="slidenum">
              <a:rPr lang="zh-TW" altLang="en-US" smtClean="0"/>
              <a:pPr/>
              <a:t>7</a:t>
            </a:fld>
            <a:endParaRPr lang="zh-TW" altLang="en-US" dirty="0"/>
          </a:p>
        </p:txBody>
      </p:sp>
    </p:spTree>
    <p:extLst>
      <p:ext uri="{BB962C8B-B14F-4D97-AF65-F5344CB8AC3E}">
        <p14:creationId xmlns:p14="http://schemas.microsoft.com/office/powerpoint/2010/main" val="3700020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8194"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8195"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8196"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8197"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9218"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tretch>
            <a:fillRect/>
          </a:stretch>
        </p:blipFill>
        <p:spPr bwMode="auto">
          <a:xfrm>
            <a:off x="996681" y="1268413"/>
            <a:ext cx="71506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6" name="Picture 2"/>
          <p:cNvPicPr>
            <a:picLocks noChangeAspect="1" noChangeArrowheads="1"/>
          </p:cNvPicPr>
          <p:nvPr/>
        </p:nvPicPr>
        <p:blipFill>
          <a:blip r:embed="rId2" cstate="print"/>
          <a:srcRect t="39785"/>
          <a:stretch>
            <a:fillRect/>
          </a:stretch>
        </p:blipFill>
        <p:spPr bwMode="auto">
          <a:xfrm>
            <a:off x="323528" y="3068960"/>
            <a:ext cx="8496300" cy="261562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B2F87-2C82-471E-AC90-DB784EA5DC2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8A4456C-1173-48EE-8655-CAE5C4BDA8EA}"/>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 statistical quality control problem, the experimenter will signal a shift of the process mean when observational data exceed certain limits. The number of samples required to produce a false alarm follows a </a:t>
            </a:r>
            <a:r>
              <a:rPr kumimoji="1" lang="en-US" altLang="zh-TW" sz="3000" baseline="0" dirty="0">
                <a:solidFill>
                  <a:srgbClr val="FF0000"/>
                </a:solidFill>
                <a:effectLst/>
                <a:latin typeface="Times New Roman" pitchFamily="18" charset="0"/>
                <a:ea typeface="標楷體" pitchFamily="65" charset="-120"/>
                <a:cs typeface="+mn-cs"/>
              </a:rPr>
              <a:t>geometric</a:t>
            </a:r>
            <a:r>
              <a:rPr kumimoji="1" lang="en-US" altLang="zh-TW" sz="3000" baseline="0" dirty="0">
                <a:solidFill>
                  <a:schemeClr val="tx1"/>
                </a:solidFill>
                <a:effectLst/>
                <a:latin typeface="Times New Roman" pitchFamily="18" charset="0"/>
                <a:ea typeface="標楷體" pitchFamily="65" charset="-120"/>
                <a:cs typeface="+mn-cs"/>
              </a:rPr>
              <a:t> distribution which is a special case of the negative binomial distribution (Section 5.4). </a:t>
            </a: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On the other hand, the number of white cells from a fixed amount of an individual’s blood sample is usually random and may be described by a </a:t>
            </a:r>
            <a:r>
              <a:rPr kumimoji="1" lang="en-US" altLang="zh-TW" sz="3000" baseline="0" dirty="0">
                <a:solidFill>
                  <a:srgbClr val="FF0000"/>
                </a:solidFill>
                <a:effectLst/>
                <a:latin typeface="Times New Roman" pitchFamily="18" charset="0"/>
                <a:ea typeface="標楷體" pitchFamily="65" charset="-120"/>
                <a:cs typeface="+mn-cs"/>
              </a:rPr>
              <a:t>Poisson</a:t>
            </a:r>
            <a:r>
              <a:rPr kumimoji="1" lang="en-US" altLang="zh-TW" sz="3000" baseline="0" dirty="0">
                <a:solidFill>
                  <a:schemeClr val="tx1"/>
                </a:solidFill>
                <a:effectLst/>
                <a:latin typeface="Times New Roman" pitchFamily="18" charset="0"/>
                <a:ea typeface="標楷體" pitchFamily="65" charset="-120"/>
                <a:cs typeface="+mn-cs"/>
              </a:rPr>
              <a:t> distribution (Section 5.5). </a:t>
            </a:r>
          </a:p>
          <a:p>
            <a:pPr marL="0" indent="0" rtl="0" eaLnBrk="1" latinLnBrk="0" hangingPunct="1">
              <a:buNone/>
            </a:pPr>
            <a:endParaRPr lang="zh-TW" altLang="zh-TW" dirty="0">
              <a:effectLst/>
            </a:endParaRPr>
          </a:p>
          <a:p>
            <a:endParaRPr kumimoji="1" lang="en-US" altLang="zh-TW" sz="3000" baseline="0" dirty="0">
              <a:solidFill>
                <a:schemeClr val="tx1"/>
              </a:solidFill>
              <a:effectLst/>
              <a:latin typeface="Times New Roman" pitchFamily="18" charset="0"/>
              <a:ea typeface="標楷體" pitchFamily="65" charset="-120"/>
              <a:cs typeface="+mn-cs"/>
            </a:endParaRPr>
          </a:p>
        </p:txBody>
      </p:sp>
      <p:sp>
        <p:nvSpPr>
          <p:cNvPr id="4" name="投影片編號版面配置區 3">
            <a:extLst>
              <a:ext uri="{FF2B5EF4-FFF2-40B4-BE49-F238E27FC236}">
                <a16:creationId xmlns:a16="http://schemas.microsoft.com/office/drawing/2014/main" id="{39654422-AF7C-456C-ABE9-C02D36B1B872}"/>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265041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pic>
        <p:nvPicPr>
          <p:cNvPr id="70658" name="Picture 2"/>
          <p:cNvPicPr>
            <a:picLocks noGrp="1" noChangeAspect="1" noChangeArrowheads="1"/>
          </p:cNvPicPr>
          <p:nvPr>
            <p:ph idx="1"/>
          </p:nvPr>
        </p:nvPicPr>
        <p:blipFill>
          <a:blip r:embed="rId2" cstate="print"/>
          <a:srcRect/>
          <a:stretch>
            <a:fillRect/>
          </a:stretch>
        </p:blipFill>
        <p:spPr bwMode="auto">
          <a:xfrm>
            <a:off x="899592" y="1844824"/>
            <a:ext cx="6876252" cy="367240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1547664" y="1916832"/>
            <a:ext cx="5617845" cy="32746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1691680" y="1916832"/>
            <a:ext cx="5640705" cy="32518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pic>
        <p:nvPicPr>
          <p:cNvPr id="5" name="Picture 2"/>
          <p:cNvPicPr>
            <a:picLocks noChangeAspect="1" noChangeArrowheads="1"/>
          </p:cNvPicPr>
          <p:nvPr/>
        </p:nvPicPr>
        <p:blipFill>
          <a:blip r:embed="rId2" cstate="print"/>
          <a:srcRect t="45239"/>
          <a:stretch>
            <a:fillRect/>
          </a:stretch>
        </p:blipFill>
        <p:spPr bwMode="auto">
          <a:xfrm>
            <a:off x="323528" y="3140968"/>
            <a:ext cx="8496300" cy="209191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pic>
        <p:nvPicPr>
          <p:cNvPr id="72706" name="Picture 2"/>
          <p:cNvPicPr>
            <a:picLocks noGrp="1" noChangeAspect="1" noChangeArrowheads="1"/>
          </p:cNvPicPr>
          <p:nvPr>
            <p:ph idx="1"/>
          </p:nvPr>
        </p:nvPicPr>
        <p:blipFill>
          <a:blip r:embed="rId2" cstate="print"/>
          <a:srcRect/>
          <a:stretch>
            <a:fillRect/>
          </a:stretch>
        </p:blipFill>
        <p:spPr bwMode="auto">
          <a:xfrm>
            <a:off x="1832212" y="1340768"/>
            <a:ext cx="5404084" cy="316835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4653136"/>
            <a:ext cx="8496300" cy="337090"/>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720000" y="5001670"/>
            <a:ext cx="8064000" cy="163547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88</a:t>
            </a:fld>
            <a:endParaRPr lang="zh-TW" altLang="en-US"/>
          </a:p>
        </p:txBody>
      </p:sp>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89</a:t>
            </a:fld>
            <a:endParaRPr lang="zh-TW" altLang="en-US"/>
          </a:p>
        </p:txBody>
      </p:sp>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solidFill>
                  <a:srgbClr val="FF0000"/>
                </a:solidFill>
              </a:rPr>
              <a:t>Binomial</a:t>
            </a:r>
            <a:r>
              <a:rPr lang="en-US" altLang="zh-TW" sz="1600" b="1" dirty="0"/>
              <a:t> and Multinomial Distributions (</a:t>
            </a:r>
            <a:r>
              <a:rPr lang="zh-TW" altLang="en-US" sz="1600" dirty="0"/>
              <a:t>二項和多項分布</a:t>
            </a:r>
            <a:r>
              <a:rPr lang="en-US" altLang="zh-TW" sz="1600" dirty="0"/>
              <a:t>)</a:t>
            </a:r>
          </a:p>
          <a:p>
            <a:pPr lvl="1"/>
            <a:r>
              <a:rPr lang="en-US" altLang="zh-TW" sz="1600" dirty="0"/>
              <a:t>3.3 </a:t>
            </a:r>
            <a:r>
              <a:rPr lang="en-US" altLang="zh-TW" sz="1600" b="1" dirty="0">
                <a:solidFill>
                  <a:srgbClr val="FF0000"/>
                </a:solidFill>
              </a:rPr>
              <a:t>Hypergeometric</a:t>
            </a:r>
            <a:r>
              <a:rPr lang="en-US" altLang="zh-TW" sz="1600" b="1" dirty="0"/>
              <a:t> Distribution (</a:t>
            </a:r>
            <a:r>
              <a:rPr lang="zh-TW" altLang="en-US" sz="1600" dirty="0"/>
              <a:t>超幾何分布</a:t>
            </a:r>
            <a:r>
              <a:rPr lang="en-US" altLang="zh-TW" sz="1600" dirty="0"/>
              <a:t>)</a:t>
            </a:r>
          </a:p>
          <a:p>
            <a:pPr lvl="1"/>
            <a:r>
              <a:rPr lang="en-US" altLang="zh-TW" sz="1600" dirty="0"/>
              <a:t>3.4 </a:t>
            </a:r>
            <a:r>
              <a:rPr lang="en-US" altLang="zh-TW" sz="1600" b="1" dirty="0">
                <a:solidFill>
                  <a:srgbClr val="FF0000"/>
                </a:solidFill>
              </a:rPr>
              <a:t>Negative Binomial </a:t>
            </a:r>
            <a:r>
              <a:rPr lang="en-US" altLang="zh-TW" sz="1600" b="1" dirty="0"/>
              <a:t>and </a:t>
            </a:r>
            <a:r>
              <a:rPr lang="en-US" altLang="zh-TW" sz="1600" b="1" dirty="0">
                <a:solidFill>
                  <a:srgbClr val="FF0000"/>
                </a:solidFill>
              </a:rPr>
              <a:t>Geometric</a:t>
            </a:r>
            <a:r>
              <a:rPr lang="en-US" altLang="zh-TW" sz="1600" b="1" dirty="0"/>
              <a:t> Distributions (</a:t>
            </a:r>
            <a:r>
              <a:rPr lang="zh-TW" altLang="en-US" sz="1600" dirty="0"/>
              <a:t>負二項分布與幾何分布</a:t>
            </a:r>
            <a:r>
              <a:rPr lang="en-US" altLang="zh-TW" sz="1600" dirty="0"/>
              <a:t>)</a:t>
            </a:r>
          </a:p>
          <a:p>
            <a:pPr lvl="1"/>
            <a:r>
              <a:rPr lang="en-US" altLang="zh-TW" sz="1600" dirty="0"/>
              <a:t>3.5 </a:t>
            </a:r>
            <a:r>
              <a:rPr lang="en-US" altLang="zh-TW" sz="1600" b="1" dirty="0">
                <a:solidFill>
                  <a:srgbClr val="FF0000"/>
                </a:solidFill>
              </a:rPr>
              <a:t>Poisson </a:t>
            </a:r>
            <a:r>
              <a:rPr lang="en-US" altLang="zh-TW" sz="1600" b="1" dirty="0"/>
              <a:t>Distribution and the Poisson Process(</a:t>
            </a:r>
            <a:r>
              <a:rPr lang="zh-TW" altLang="en-US" sz="1600" dirty="0"/>
              <a:t>卜瓦松分布與卜瓦松程序</a:t>
            </a:r>
            <a:r>
              <a:rPr lang="en-US" altLang="zh-TW" sz="1600" dirty="0"/>
              <a:t>)</a:t>
            </a:r>
          </a:p>
          <a:p>
            <a:pPr lvl="1"/>
            <a:r>
              <a:rPr lang="en-US" altLang="zh-TW" sz="1600" dirty="0"/>
              <a:t>-------------------------------------------------------------------------------------------------</a:t>
            </a:r>
          </a:p>
          <a:p>
            <a:pPr lvl="1"/>
            <a:r>
              <a:rPr lang="en-US" altLang="zh-TW" sz="1600" dirty="0"/>
              <a:t>3.6 </a:t>
            </a:r>
            <a:r>
              <a:rPr lang="en-US" altLang="zh-TW" sz="1600" b="1" dirty="0"/>
              <a:t>Continuous </a:t>
            </a:r>
            <a:r>
              <a:rPr lang="en-US" altLang="zh-TW" sz="1600" b="1" dirty="0">
                <a:solidFill>
                  <a:srgbClr val="FF0000"/>
                </a:solidFill>
              </a:rPr>
              <a:t>Uniform</a:t>
            </a:r>
            <a:r>
              <a:rPr lang="en-US" altLang="zh-TW" sz="1600" b="1" dirty="0"/>
              <a:t>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1600" b="1" dirty="0">
                <a:solidFill>
                  <a:srgbClr val="FF0000"/>
                </a:solidFill>
              </a:rPr>
              <a:t>Normal Distribution</a:t>
            </a:r>
            <a:r>
              <a:rPr lang="zh-TW" altLang="en-US" sz="1600" b="1" dirty="0">
                <a:solidFill>
                  <a:srgbClr val="FF0000"/>
                </a:solidFill>
              </a:rPr>
              <a:t> </a:t>
            </a:r>
            <a:r>
              <a:rPr lang="en-US" altLang="zh-TW" sz="1600" b="1" dirty="0">
                <a:solidFill>
                  <a:srgbClr val="FF0000"/>
                </a:solidFill>
              </a:rPr>
              <a:t>(</a:t>
            </a:r>
            <a:r>
              <a:rPr lang="zh-TW" altLang="en-US" sz="1600" dirty="0">
                <a:solidFill>
                  <a:srgbClr val="FF0000"/>
                </a:solidFill>
              </a:rPr>
              <a:t>常態分布</a:t>
            </a:r>
            <a:r>
              <a:rPr lang="en-US" altLang="zh-TW" sz="1600" dirty="0">
                <a:solidFill>
                  <a:srgbClr val="FF0000"/>
                </a:solidFill>
              </a:rPr>
              <a:t>)</a:t>
            </a:r>
            <a:endParaRPr lang="zh-TW" altLang="en-US" sz="16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cs typeface="+mn-cs"/>
              </a:rPr>
              <a:t>Areas under the Normal Curve</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cs typeface="+mn-cs"/>
              </a:rPr>
              <a:t>Applications of the Normal Distribution</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cs typeface="+mn-cs"/>
              </a:rPr>
              <a:t>)</a:t>
            </a:r>
            <a:endParaRPr lang="en-US" altLang="zh-TW" sz="1600" dirty="0"/>
          </a:p>
          <a:p>
            <a:pPr lvl="1"/>
            <a:r>
              <a:rPr lang="en-US" altLang="zh-TW" sz="1600" dirty="0"/>
              <a:t>3.11 </a:t>
            </a:r>
            <a:r>
              <a:rPr kumimoji="1" lang="en-US" altLang="zh-TW" sz="1600" b="1" i="0" u="none" strike="noStrike" baseline="0" dirty="0">
                <a:solidFill>
                  <a:srgbClr val="FF0000"/>
                </a:solidFill>
                <a:cs typeface="+mn-cs"/>
              </a:rPr>
              <a:t>Gamma</a:t>
            </a:r>
            <a:r>
              <a:rPr kumimoji="1" lang="en-US" altLang="zh-TW" sz="1600" b="1" i="0" u="none" strike="noStrike" baseline="0" dirty="0">
                <a:solidFill>
                  <a:schemeClr val="tx1"/>
                </a:solidFill>
                <a:cs typeface="+mn-cs"/>
              </a:rPr>
              <a:t> and Exponential Distributions</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rgbClr val="FF0000"/>
                </a:solidFill>
                <a:cs typeface="+mn-cs"/>
              </a:rPr>
              <a:t>Chi-Squared</a:t>
            </a:r>
            <a:r>
              <a:rPr kumimoji="1" lang="en-US" altLang="zh-TW" sz="1600" b="1" i="0" u="none" strike="noStrike" baseline="0" dirty="0">
                <a:solidFill>
                  <a:schemeClr val="tx1"/>
                </a:solidFill>
                <a:cs typeface="+mn-cs"/>
              </a:rPr>
              <a:t> Distribution(</a:t>
            </a:r>
            <a:r>
              <a:rPr lang="zh-TW" altLang="en-US" sz="1600" dirty="0"/>
              <a:t>卡方分布</a:t>
            </a:r>
            <a:r>
              <a:rPr lang="en-US" altLang="zh-TW" sz="1600" dirty="0"/>
              <a:t>)</a:t>
            </a:r>
            <a:endParaRPr lang="zh-TW" altLang="en-US" sz="1600"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extLst>
      <p:ext uri="{BB962C8B-B14F-4D97-AF65-F5344CB8AC3E}">
        <p14:creationId xmlns:p14="http://schemas.microsoft.com/office/powerpoint/2010/main" val="4214702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90</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91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92</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93</a:t>
            </a:fld>
            <a:endParaRPr lang="zh-TW" altLang="en-US"/>
          </a:p>
        </p:txBody>
      </p:sp>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94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常態逼近</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95</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10242"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10243"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96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97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98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99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3050</TotalTime>
  <Words>4065</Words>
  <Application>Microsoft Office PowerPoint</Application>
  <PresentationFormat>如螢幕大小 (4:3)</PresentationFormat>
  <Paragraphs>443</Paragraphs>
  <Slides>124</Slides>
  <Notes>1</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124</vt:i4>
      </vt:variant>
    </vt:vector>
  </HeadingPairs>
  <TitlesOfParts>
    <vt:vector size="133" baseType="lpstr">
      <vt:lpstr>CMR10</vt:lpstr>
      <vt:lpstr>Helvetica Neue</vt:lpstr>
      <vt:lpstr>Arial</vt:lpstr>
      <vt:lpstr>Calibri</vt:lpstr>
      <vt:lpstr>Cambria Math</vt:lpstr>
      <vt:lpstr>Georgia</vt:lpstr>
      <vt:lpstr>Times New Roman</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在 python 中計算 binom()</vt:lpstr>
      <vt:lpstr>binom() 的函數圖形</vt:lpstr>
      <vt:lpstr>scipy.stats 中的 binom, 功能強大！</vt:lpstr>
      <vt:lpstr>範例3.1</vt:lpstr>
      <vt:lpstr>範例3.2</vt:lpstr>
      <vt:lpstr>範例3.3</vt:lpstr>
      <vt:lpstr>範例3.3(續)</vt:lpstr>
      <vt:lpstr>二項分布之平均數與變異數</vt:lpstr>
      <vt:lpstr>證明</vt:lpstr>
      <vt:lpstr>範例3.4</vt:lpstr>
      <vt:lpstr>範例3.5</vt:lpstr>
      <vt:lpstr>Example b5.4, s3.4:</vt:lpstr>
      <vt:lpstr>Example b5.6, s3.5: (a Hypothesis Testing)</vt:lpstr>
      <vt:lpstr>PowerPoint 簡報</vt:lpstr>
      <vt:lpstr>PowerPoint 簡報</vt:lpstr>
      <vt:lpstr>3.2.2 多項實驗和多項分布</vt:lpstr>
      <vt:lpstr>PowerPoint 簡報</vt:lpstr>
      <vt:lpstr>多項式展開和多項分布(續)</vt:lpstr>
      <vt:lpstr>範例3.6</vt:lpstr>
      <vt:lpstr>PowerPoint 簡報</vt:lpstr>
      <vt:lpstr>PowerPoint 簡報</vt:lpstr>
      <vt:lpstr>3.3 超幾何分布</vt:lpstr>
      <vt:lpstr>允收抽樣中的超幾何分布</vt:lpstr>
      <vt:lpstr>允收抽樣中的超幾何分布(續)</vt:lpstr>
      <vt:lpstr>範例3.8</vt:lpstr>
      <vt:lpstr>允收抽樣中的超幾何分布(續)</vt:lpstr>
      <vt:lpstr>範例3.10</vt:lpstr>
      <vt:lpstr>超幾何分布與二項分布的關係</vt:lpstr>
      <vt:lpstr>範例3.11</vt:lpstr>
      <vt:lpstr>3.4 負二項分布與幾何分布</vt:lpstr>
      <vt:lpstr>負二項分布與幾何分布(續)</vt:lpstr>
      <vt:lpstr>範例3.12(續)</vt:lpstr>
      <vt:lpstr>負二項分布與幾何分布(續)</vt:lpstr>
      <vt:lpstr>範例3.13</vt:lpstr>
      <vt:lpstr>範例3.14</vt:lpstr>
      <vt:lpstr>負二項分布與幾何分布(續)</vt:lpstr>
      <vt:lpstr>3.5 卜瓦松分布與卜瓦松程序</vt:lpstr>
      <vt:lpstr>卜瓦松程序的性質</vt:lpstr>
      <vt:lpstr>卜瓦松分布</vt:lpstr>
      <vt:lpstr>範例3.15</vt:lpstr>
      <vt:lpstr>範例3.16</vt:lpstr>
      <vt:lpstr>卜瓦松機率函數的特性</vt:lpstr>
      <vt:lpstr>以一個卜瓦松分布逼近二項分布</vt:lpstr>
      <vt:lpstr>範例3.17</vt:lpstr>
      <vt:lpstr>範例3.18</vt:lpstr>
      <vt:lpstr>3.6 連續均勻分布</vt:lpstr>
      <vt:lpstr>連續均勻分布(續)</vt:lpstr>
      <vt:lpstr>範例3.19</vt:lpstr>
      <vt:lpstr>連續均勻分布(續)</vt:lpstr>
      <vt:lpstr>3.7 常態分布</vt:lpstr>
      <vt:lpstr>常態分布(續)</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常態逼近</vt:lpstr>
      <vt:lpstr>常態逼近(續)</vt:lpstr>
      <vt:lpstr>常態逼近(續)</vt:lpstr>
      <vt:lpstr>常態逼近(續)</vt:lpstr>
      <vt:lpstr>常態逼近(續)</vt:lpstr>
      <vt:lpstr>範例3.31</vt:lpstr>
      <vt:lpstr>範例3.31(續)</vt:lpstr>
      <vt:lpstr>範例3.31(續)</vt:lpstr>
      <vt:lpstr>範例3.32</vt:lpstr>
      <vt:lpstr>範例3.32(續)</vt:lpstr>
      <vt:lpstr>範例3.32(續)</vt:lpstr>
      <vt:lpstr>3.11 伽瑪和指數分布</vt:lpstr>
      <vt:lpstr>伽瑪分布</vt:lpstr>
      <vt:lpstr>伽瑪分布(續)</vt:lpstr>
      <vt:lpstr>指數分布</vt:lpstr>
      <vt:lpstr>伽瑪和指數分布(續)</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仁園 呂</cp:lastModifiedBy>
  <cp:revision>93</cp:revision>
  <dcterms:created xsi:type="dcterms:W3CDTF">2013-07-23T02:05:42Z</dcterms:created>
  <dcterms:modified xsi:type="dcterms:W3CDTF">2020-04-23T18:40:30Z</dcterms:modified>
</cp:coreProperties>
</file>